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0f9727649bd4af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89e18ed28eb479c"/>
  </p:sldMasterIdLst>
  <p:sldIdLst>
    <p:sldId xmlns:r="http://schemas.openxmlformats.org/officeDocument/2006/relationships" id="256" r:id="R3d3316530a45487b"/>
    <p:sldId xmlns:r="http://schemas.openxmlformats.org/officeDocument/2006/relationships" id="257" r:id="R55460dc55a034a86"/>
    <p:sldId xmlns:r="http://schemas.openxmlformats.org/officeDocument/2006/relationships" id="258" r:id="Rebba3e2ea4304eb2"/>
    <p:sldId xmlns:r="http://schemas.openxmlformats.org/officeDocument/2006/relationships" id="259" r:id="Rb96b8ef57cce4d9c"/>
    <p:sldId xmlns:r="http://schemas.openxmlformats.org/officeDocument/2006/relationships" id="260" r:id="R801049619c3140d7"/>
    <p:sldId xmlns:r="http://schemas.openxmlformats.org/officeDocument/2006/relationships" id="261" r:id="Reaa547dec4cc4c56"/>
    <p:sldId xmlns:r="http://schemas.openxmlformats.org/officeDocument/2006/relationships" id="262" r:id="Rfe74920a1ddc439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89e18ed28eb479c" /><Relationship Type="http://schemas.openxmlformats.org/officeDocument/2006/relationships/slide" Target="/ppt/slides/slide1.xml" Id="R3d3316530a45487b" /><Relationship Type="http://schemas.openxmlformats.org/officeDocument/2006/relationships/slide" Target="/ppt/slides/slide2.xml" Id="R55460dc55a034a86" /><Relationship Type="http://schemas.openxmlformats.org/officeDocument/2006/relationships/slide" Target="/ppt/slides/slide3.xml" Id="Rebba3e2ea4304eb2" /><Relationship Type="http://schemas.openxmlformats.org/officeDocument/2006/relationships/slide" Target="/ppt/slides/slide4.xml" Id="Rb96b8ef57cce4d9c" /><Relationship Type="http://schemas.openxmlformats.org/officeDocument/2006/relationships/slide" Target="/ppt/slides/slide5.xml" Id="R801049619c3140d7" /><Relationship Type="http://schemas.openxmlformats.org/officeDocument/2006/relationships/slide" Target="/ppt/slides/slide6.xml" Id="Reaa547dec4cc4c56" /><Relationship Type="http://schemas.openxmlformats.org/officeDocument/2006/relationships/slide" Target="/ppt/slides/slide7.xml" Id="Rfe74920a1ddc439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98d086d593b435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5717e9adc24127" /><Relationship Type="http://schemas.openxmlformats.org/officeDocument/2006/relationships/theme" Target="/ppt/slideMasters/theme/theme1.xml" Id="Ra1a48d53f258453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e5717e9adc2412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537886c3ce443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8a591e060834a7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25ab1af03824ef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f2c21eca408496a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64ce5467334ce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2f2fe44a3548e4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98629f0da24a0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GUTTIS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GUTTIS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GUTTIS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GUTTIS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GUTTIS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GUTTIS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2 565 234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1 306 342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−4 165 067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58 667 654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134 053 446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GUTTIS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GUTTORM BJERKE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GUTTIS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Olav Vs gate 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0161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992 720 719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GUTTIS AS</a:t>
            </a:r>
          </a:p>
        </p:txBody>
      </p:sp>
    </p:spTree>
  </p:cSld>
  <p:clrMapOvr>
    <a:masterClrMapping xmlns:a="http://schemas.openxmlformats.org/drawingml/2006/main"/>
  </p:clrMapOvr>
</p:sld>
</file>