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b58347e9e744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4dbb4c3a4546f7"/>
  </p:sldMasterIdLst>
  <p:sldIdLst>
    <p:sldId xmlns:r="http://schemas.openxmlformats.org/officeDocument/2006/relationships" id="256" r:id="Rfb96fa37fb4b4f8f"/>
    <p:sldId xmlns:r="http://schemas.openxmlformats.org/officeDocument/2006/relationships" id="257" r:id="R7c6912ba226a4b4c"/>
    <p:sldId xmlns:r="http://schemas.openxmlformats.org/officeDocument/2006/relationships" id="258" r:id="Rfb293092d4be42e7"/>
    <p:sldId xmlns:r="http://schemas.openxmlformats.org/officeDocument/2006/relationships" id="259" r:id="R5ab158e2c1ab4c72"/>
    <p:sldId xmlns:r="http://schemas.openxmlformats.org/officeDocument/2006/relationships" id="260" r:id="R7e66744917364f11"/>
    <p:sldId xmlns:r="http://schemas.openxmlformats.org/officeDocument/2006/relationships" id="261" r:id="Rf75435b190cb4540"/>
    <p:sldId xmlns:r="http://schemas.openxmlformats.org/officeDocument/2006/relationships" id="262" r:id="Re614189c5004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dbb4c3a4546f7" /><Relationship Type="http://schemas.openxmlformats.org/officeDocument/2006/relationships/slide" Target="/ppt/slides/slide1.xml" Id="Rfb96fa37fb4b4f8f" /><Relationship Type="http://schemas.openxmlformats.org/officeDocument/2006/relationships/slide" Target="/ppt/slides/slide2.xml" Id="R7c6912ba226a4b4c" /><Relationship Type="http://schemas.openxmlformats.org/officeDocument/2006/relationships/slide" Target="/ppt/slides/slide3.xml" Id="Rfb293092d4be42e7" /><Relationship Type="http://schemas.openxmlformats.org/officeDocument/2006/relationships/slide" Target="/ppt/slides/slide4.xml" Id="R5ab158e2c1ab4c72" /><Relationship Type="http://schemas.openxmlformats.org/officeDocument/2006/relationships/slide" Target="/ppt/slides/slide5.xml" Id="R7e66744917364f11" /><Relationship Type="http://schemas.openxmlformats.org/officeDocument/2006/relationships/slide" Target="/ppt/slides/slide6.xml" Id="Rf75435b190cb4540" /><Relationship Type="http://schemas.openxmlformats.org/officeDocument/2006/relationships/slide" Target="/ppt/slides/slide7.xml" Id="Re614189c5004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8cb01569b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da3796b904484" /><Relationship Type="http://schemas.openxmlformats.org/officeDocument/2006/relationships/theme" Target="/ppt/slideMasters/theme/theme1.xml" Id="R6c6ea7a5927e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cda3796b9044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99f428b19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b9a038d9b4d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df66e649b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ab2bc7ff4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08ec7c3b2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d6473a2cd48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2dca5f3d7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TECEB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13 940 650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14 517 080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CHRISTIAN BECK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Bergs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992 733 713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