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ca6f3105ad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73d0ff13ea4efc"/>
  </p:sldMasterIdLst>
  <p:sldIdLst>
    <p:sldId xmlns:r="http://schemas.openxmlformats.org/officeDocument/2006/relationships" id="256" r:id="R3fe625ad8d704e96"/>
    <p:sldId xmlns:r="http://schemas.openxmlformats.org/officeDocument/2006/relationships" id="257" r:id="R49a40a2b57984154"/>
    <p:sldId xmlns:r="http://schemas.openxmlformats.org/officeDocument/2006/relationships" id="258" r:id="R8ad73954965b46b5"/>
    <p:sldId xmlns:r="http://schemas.openxmlformats.org/officeDocument/2006/relationships" id="259" r:id="R0f0ef4f1ccff486c"/>
    <p:sldId xmlns:r="http://schemas.openxmlformats.org/officeDocument/2006/relationships" id="260" r:id="R42d181d7e6c846b9"/>
    <p:sldId xmlns:r="http://schemas.openxmlformats.org/officeDocument/2006/relationships" id="261" r:id="R8040e6af8a434c2b"/>
    <p:sldId xmlns:r="http://schemas.openxmlformats.org/officeDocument/2006/relationships" id="262" r:id="Reca1ba55d37e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3d0ff13ea4efc" /><Relationship Type="http://schemas.openxmlformats.org/officeDocument/2006/relationships/slide" Target="/ppt/slides/slide1.xml" Id="R3fe625ad8d704e96" /><Relationship Type="http://schemas.openxmlformats.org/officeDocument/2006/relationships/slide" Target="/ppt/slides/slide2.xml" Id="R49a40a2b57984154" /><Relationship Type="http://schemas.openxmlformats.org/officeDocument/2006/relationships/slide" Target="/ppt/slides/slide3.xml" Id="R8ad73954965b46b5" /><Relationship Type="http://schemas.openxmlformats.org/officeDocument/2006/relationships/slide" Target="/ppt/slides/slide4.xml" Id="R0f0ef4f1ccff486c" /><Relationship Type="http://schemas.openxmlformats.org/officeDocument/2006/relationships/slide" Target="/ppt/slides/slide5.xml" Id="R42d181d7e6c846b9" /><Relationship Type="http://schemas.openxmlformats.org/officeDocument/2006/relationships/slide" Target="/ppt/slides/slide6.xml" Id="R8040e6af8a434c2b" /><Relationship Type="http://schemas.openxmlformats.org/officeDocument/2006/relationships/slide" Target="/ppt/slides/slide7.xml" Id="Reca1ba55d37e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b8c940a66f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9f286f335441f" /><Relationship Type="http://schemas.openxmlformats.org/officeDocument/2006/relationships/theme" Target="/ppt/slideMasters/theme/theme1.xml" Id="R0d5e0b8fdaff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9f286f335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067305e57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b0146e4fc4d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ccddaf5c4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fcfac0dbc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476ecaad04e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2c31ad26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b6255935344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CLASSIC NORWAY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CLASSIC NORWAY EIENDOM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6 258 019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1 397 635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11 074 164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159 425 251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915 489 719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CLASSIC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Nøisomhed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992 741 376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CLASSIC NORWAY EIENDOM AS</a:t>
            </a:r>
          </a:p>
        </p:txBody>
      </p:sp>
    </p:spTree>
  </p:cSld>
  <p:clrMapOvr>
    <a:masterClrMapping xmlns:a="http://schemas.openxmlformats.org/drawingml/2006/main"/>
  </p:clrMapOvr>
</p:sld>
</file>