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f2ae33aeb84e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2e257d5bc44815"/>
  </p:sldMasterIdLst>
  <p:sldIdLst>
    <p:sldId xmlns:r="http://schemas.openxmlformats.org/officeDocument/2006/relationships" id="256" r:id="R911c9b9ae11546cc"/>
    <p:sldId xmlns:r="http://schemas.openxmlformats.org/officeDocument/2006/relationships" id="257" r:id="R001e54f8b7e548d4"/>
    <p:sldId xmlns:r="http://schemas.openxmlformats.org/officeDocument/2006/relationships" id="258" r:id="Rf64a13682f7a409a"/>
    <p:sldId xmlns:r="http://schemas.openxmlformats.org/officeDocument/2006/relationships" id="259" r:id="R19d9e477863d4b36"/>
    <p:sldId xmlns:r="http://schemas.openxmlformats.org/officeDocument/2006/relationships" id="260" r:id="Rda342419fb974e0b"/>
    <p:sldId xmlns:r="http://schemas.openxmlformats.org/officeDocument/2006/relationships" id="261" r:id="R8190c9441ef74a11"/>
    <p:sldId xmlns:r="http://schemas.openxmlformats.org/officeDocument/2006/relationships" id="262" r:id="Ra283a07b0fb145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2e257d5bc44815" /><Relationship Type="http://schemas.openxmlformats.org/officeDocument/2006/relationships/slide" Target="/ppt/slides/slide1.xml" Id="R911c9b9ae11546cc" /><Relationship Type="http://schemas.openxmlformats.org/officeDocument/2006/relationships/slide" Target="/ppt/slides/slide2.xml" Id="R001e54f8b7e548d4" /><Relationship Type="http://schemas.openxmlformats.org/officeDocument/2006/relationships/slide" Target="/ppt/slides/slide3.xml" Id="Rf64a13682f7a409a" /><Relationship Type="http://schemas.openxmlformats.org/officeDocument/2006/relationships/slide" Target="/ppt/slides/slide4.xml" Id="R19d9e477863d4b36" /><Relationship Type="http://schemas.openxmlformats.org/officeDocument/2006/relationships/slide" Target="/ppt/slides/slide5.xml" Id="Rda342419fb974e0b" /><Relationship Type="http://schemas.openxmlformats.org/officeDocument/2006/relationships/slide" Target="/ppt/slides/slide6.xml" Id="R8190c9441ef74a11" /><Relationship Type="http://schemas.openxmlformats.org/officeDocument/2006/relationships/slide" Target="/ppt/slides/slide7.xml" Id="Ra283a07b0fb145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8a31dd205c40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84bcca68640b2" /><Relationship Type="http://schemas.openxmlformats.org/officeDocument/2006/relationships/theme" Target="/ppt/slideMasters/theme/theme1.xml" Id="R184a2073895848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684bcca68640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d9f1c5dcb42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2e463c85144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4727064c941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036d37f0c42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9938f79bf46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f9e6c796c4a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bae9d290849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INDUSTRIFINANS FORRETNINGSFØRSEL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INDUSTRIFINANS FORRETNINGSFØRSEL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5 254 580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303 392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1 483 239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INDUSTRIFINANS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94 16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post@industrifinans.no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www.industrifinans.no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992 752 688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FORRETNINGSFØRSEL AS</a:t>
            </a:r>
          </a:p>
        </p:txBody>
      </p:sp>
    </p:spTree>
  </p:cSld>
  <p:clrMapOvr>
    <a:masterClrMapping xmlns:a="http://schemas.openxmlformats.org/drawingml/2006/main"/>
  </p:clrMapOvr>
</p:sld>
</file>