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78a4b9d13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77315e0fc48c1"/>
  </p:sldMasterIdLst>
  <p:sldIdLst>
    <p:sldId xmlns:r="http://schemas.openxmlformats.org/officeDocument/2006/relationships" id="256" r:id="R524d8c7931f04e2b"/>
    <p:sldId xmlns:r="http://schemas.openxmlformats.org/officeDocument/2006/relationships" id="257" r:id="R8bc87a58cb434f6a"/>
    <p:sldId xmlns:r="http://schemas.openxmlformats.org/officeDocument/2006/relationships" id="258" r:id="Rfe27df1749f14450"/>
    <p:sldId xmlns:r="http://schemas.openxmlformats.org/officeDocument/2006/relationships" id="259" r:id="R92246d87b3b24be7"/>
    <p:sldId xmlns:r="http://schemas.openxmlformats.org/officeDocument/2006/relationships" id="260" r:id="R4c4cbf7849de4690"/>
    <p:sldId xmlns:r="http://schemas.openxmlformats.org/officeDocument/2006/relationships" id="261" r:id="Rce64085ea14b465f"/>
    <p:sldId xmlns:r="http://schemas.openxmlformats.org/officeDocument/2006/relationships" id="262" r:id="R299e8695eed0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77315e0fc48c1" /><Relationship Type="http://schemas.openxmlformats.org/officeDocument/2006/relationships/slide" Target="/ppt/slides/slide1.xml" Id="R524d8c7931f04e2b" /><Relationship Type="http://schemas.openxmlformats.org/officeDocument/2006/relationships/slide" Target="/ppt/slides/slide2.xml" Id="R8bc87a58cb434f6a" /><Relationship Type="http://schemas.openxmlformats.org/officeDocument/2006/relationships/slide" Target="/ppt/slides/slide3.xml" Id="Rfe27df1749f14450" /><Relationship Type="http://schemas.openxmlformats.org/officeDocument/2006/relationships/slide" Target="/ppt/slides/slide4.xml" Id="R92246d87b3b24be7" /><Relationship Type="http://schemas.openxmlformats.org/officeDocument/2006/relationships/slide" Target="/ppt/slides/slide5.xml" Id="R4c4cbf7849de4690" /><Relationship Type="http://schemas.openxmlformats.org/officeDocument/2006/relationships/slide" Target="/ppt/slides/slide6.xml" Id="Rce64085ea14b465f" /><Relationship Type="http://schemas.openxmlformats.org/officeDocument/2006/relationships/slide" Target="/ppt/slides/slide7.xml" Id="R299e8695eed0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da7c642e4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5dec1f144077" /><Relationship Type="http://schemas.openxmlformats.org/officeDocument/2006/relationships/theme" Target="/ppt/slideMasters/theme/theme1.xml" Id="R10d92573864c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45dec1f14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54a7c318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5f9fc9f7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baca239b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7bb29c88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dee6a8ef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a1fbca86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4ea2788c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6 433 860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−4 588 064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19 459 410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KJELL VIDAR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Abelnes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kvh@agderanleggsservice.no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www.agderanleggsservice.no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