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0946bdb2d544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15cf80c01d44e3"/>
  </p:sldMasterIdLst>
  <p:sldIdLst>
    <p:sldId xmlns:r="http://schemas.openxmlformats.org/officeDocument/2006/relationships" id="256" r:id="R1de6c66d20d64787"/>
    <p:sldId xmlns:r="http://schemas.openxmlformats.org/officeDocument/2006/relationships" id="257" r:id="Rbb9022398b16422c"/>
    <p:sldId xmlns:r="http://schemas.openxmlformats.org/officeDocument/2006/relationships" id="258" r:id="R61c8a808516c4e47"/>
    <p:sldId xmlns:r="http://schemas.openxmlformats.org/officeDocument/2006/relationships" id="259" r:id="Rfac026aa70764aaf"/>
    <p:sldId xmlns:r="http://schemas.openxmlformats.org/officeDocument/2006/relationships" id="260" r:id="Rb4aca32428e744bd"/>
    <p:sldId xmlns:r="http://schemas.openxmlformats.org/officeDocument/2006/relationships" id="261" r:id="R345db48c70834b8e"/>
    <p:sldId xmlns:r="http://schemas.openxmlformats.org/officeDocument/2006/relationships" id="262" r:id="Rc7598816ec0b47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15cf80c01d44e3" /><Relationship Type="http://schemas.openxmlformats.org/officeDocument/2006/relationships/slide" Target="/ppt/slides/slide1.xml" Id="R1de6c66d20d64787" /><Relationship Type="http://schemas.openxmlformats.org/officeDocument/2006/relationships/slide" Target="/ppt/slides/slide2.xml" Id="Rbb9022398b16422c" /><Relationship Type="http://schemas.openxmlformats.org/officeDocument/2006/relationships/slide" Target="/ppt/slides/slide3.xml" Id="R61c8a808516c4e47" /><Relationship Type="http://schemas.openxmlformats.org/officeDocument/2006/relationships/slide" Target="/ppt/slides/slide4.xml" Id="Rfac026aa70764aaf" /><Relationship Type="http://schemas.openxmlformats.org/officeDocument/2006/relationships/slide" Target="/ppt/slides/slide5.xml" Id="Rb4aca32428e744bd" /><Relationship Type="http://schemas.openxmlformats.org/officeDocument/2006/relationships/slide" Target="/ppt/slides/slide6.xml" Id="R345db48c70834b8e" /><Relationship Type="http://schemas.openxmlformats.org/officeDocument/2006/relationships/slide" Target="/ppt/slides/slide7.xml" Id="Rc7598816ec0b47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77acc7326c4a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ba1a4fa70447e" /><Relationship Type="http://schemas.openxmlformats.org/officeDocument/2006/relationships/theme" Target="/ppt/slideMasters/theme/theme1.xml" Id="R4b237910cd5243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2ba1a4fa7044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a297711bf44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0f9a4c2a140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22ef0d3fb46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33ba71e804f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d6c89ec1142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87a7a109e4c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b42c56d4147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GRØNDOKKA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GRØNDOKKA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GRØNDOKKA AS ble etablert [år] og holder til i Krokkleiva.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GRØNDOKKA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GRØNDOKKA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GRØNDOKKA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−173 556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902 873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15 573 001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15 579 251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GRØNDOKKA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HÅVARD MOE LAESKOGEN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GRØNDOKKA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Sundvolden Hotel AS, Dronningveien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3531 Krokkleiva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www.sundvolden.no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992 755 253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GRØNDOKKA AS</a:t>
            </a:r>
          </a:p>
        </p:txBody>
      </p:sp>
    </p:spTree>
  </p:cSld>
  <p:clrMapOvr>
    <a:masterClrMapping xmlns:a="http://schemas.openxmlformats.org/drawingml/2006/main"/>
  </p:clrMapOvr>
</p:sld>
</file>