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f6027e5ed044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2700accd9841da"/>
  </p:sldMasterIdLst>
  <p:sldIdLst>
    <p:sldId xmlns:r="http://schemas.openxmlformats.org/officeDocument/2006/relationships" id="256" r:id="Rf5a667dcd4d843f5"/>
    <p:sldId xmlns:r="http://schemas.openxmlformats.org/officeDocument/2006/relationships" id="257" r:id="Rbd2ca54752374385"/>
    <p:sldId xmlns:r="http://schemas.openxmlformats.org/officeDocument/2006/relationships" id="258" r:id="R703c9403a3b64227"/>
    <p:sldId xmlns:r="http://schemas.openxmlformats.org/officeDocument/2006/relationships" id="259" r:id="Rae70c6cc892c4366"/>
    <p:sldId xmlns:r="http://schemas.openxmlformats.org/officeDocument/2006/relationships" id="260" r:id="Re24ef7167e5d42e3"/>
    <p:sldId xmlns:r="http://schemas.openxmlformats.org/officeDocument/2006/relationships" id="261" r:id="R21b4854a34a147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700accd9841da" /><Relationship Type="http://schemas.openxmlformats.org/officeDocument/2006/relationships/slide" Target="/ppt/slides/slide1.xml" Id="Rf5a667dcd4d843f5" /><Relationship Type="http://schemas.openxmlformats.org/officeDocument/2006/relationships/slide" Target="/ppt/slides/slide2.xml" Id="Rbd2ca54752374385" /><Relationship Type="http://schemas.openxmlformats.org/officeDocument/2006/relationships/slide" Target="/ppt/slides/slide3.xml" Id="R703c9403a3b64227" /><Relationship Type="http://schemas.openxmlformats.org/officeDocument/2006/relationships/slide" Target="/ppt/slides/slide4.xml" Id="Rae70c6cc892c4366" /><Relationship Type="http://schemas.openxmlformats.org/officeDocument/2006/relationships/slide" Target="/ppt/slides/slide5.xml" Id="Re24ef7167e5d42e3" /><Relationship Type="http://schemas.openxmlformats.org/officeDocument/2006/relationships/slide" Target="/ppt/slides/slide6.xml" Id="R21b4854a34a147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baea40e6f47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1ca8b0d5f44a8" /><Relationship Type="http://schemas.openxmlformats.org/officeDocument/2006/relationships/theme" Target="/ppt/slideMasters/theme/theme1.xml" Id="R589636a0510a48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d1ca8b0d5f44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38a47f4c74a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d3c40eb0a4c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e3edc8a674d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c204318c8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a2b7a1d674c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a15a920054f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DA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70 251 511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21 358 162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21 330 207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32 537 790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45 006 826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992 768 061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