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a4eb6b46a148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9bf21ce8074d63"/>
  </p:sldMasterIdLst>
  <p:sldIdLst>
    <p:sldId xmlns:r="http://schemas.openxmlformats.org/officeDocument/2006/relationships" id="256" r:id="Rc753cde1582e4e3b"/>
    <p:sldId xmlns:r="http://schemas.openxmlformats.org/officeDocument/2006/relationships" id="257" r:id="R93da0078f2174b83"/>
    <p:sldId xmlns:r="http://schemas.openxmlformats.org/officeDocument/2006/relationships" id="258" r:id="R39bf286de972446f"/>
    <p:sldId xmlns:r="http://schemas.openxmlformats.org/officeDocument/2006/relationships" id="259" r:id="Rd3598ddeb14e452c"/>
    <p:sldId xmlns:r="http://schemas.openxmlformats.org/officeDocument/2006/relationships" id="260" r:id="Rc20ad988daaa4ce4"/>
    <p:sldId xmlns:r="http://schemas.openxmlformats.org/officeDocument/2006/relationships" id="261" r:id="R736bf1da3fe94760"/>
    <p:sldId xmlns:r="http://schemas.openxmlformats.org/officeDocument/2006/relationships" id="262" r:id="Rc9eeb60114e74b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bf21ce8074d63" /><Relationship Type="http://schemas.openxmlformats.org/officeDocument/2006/relationships/slide" Target="/ppt/slides/slide1.xml" Id="Rc753cde1582e4e3b" /><Relationship Type="http://schemas.openxmlformats.org/officeDocument/2006/relationships/slide" Target="/ppt/slides/slide2.xml" Id="R93da0078f2174b83" /><Relationship Type="http://schemas.openxmlformats.org/officeDocument/2006/relationships/slide" Target="/ppt/slides/slide3.xml" Id="R39bf286de972446f" /><Relationship Type="http://schemas.openxmlformats.org/officeDocument/2006/relationships/slide" Target="/ppt/slides/slide4.xml" Id="Rd3598ddeb14e452c" /><Relationship Type="http://schemas.openxmlformats.org/officeDocument/2006/relationships/slide" Target="/ppt/slides/slide5.xml" Id="Rc20ad988daaa4ce4" /><Relationship Type="http://schemas.openxmlformats.org/officeDocument/2006/relationships/slide" Target="/ppt/slides/slide6.xml" Id="R736bf1da3fe94760" /><Relationship Type="http://schemas.openxmlformats.org/officeDocument/2006/relationships/slide" Target="/ppt/slides/slide7.xml" Id="Rc9eeb60114e74b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27fa99dbe94b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85a23e1ba4bd3" /><Relationship Type="http://schemas.openxmlformats.org/officeDocument/2006/relationships/theme" Target="/ppt/slideMasters/theme/theme1.xml" Id="Raf6965ae8f2d41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b85a23e1ba4b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e36f4336547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8aa4b4f6a4d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0b8675de243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7d649221342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e1df9ab2248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ec6100cb448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177d3059a47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OAVIK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OAVIK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OAVIK CAPITAL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OAVIK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OAVIK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OAVIK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4 998 749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44 419 061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44 912 399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OAVIK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SVANEVIK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OAVIK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Haldenveien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992 776 846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OAVIK CAPITAL AS</a:t>
            </a:r>
          </a:p>
        </p:txBody>
      </p:sp>
    </p:spTree>
  </p:cSld>
  <p:clrMapOvr>
    <a:masterClrMapping xmlns:a="http://schemas.openxmlformats.org/drawingml/2006/main"/>
  </p:clrMapOvr>
</p:sld>
</file>