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5c6b04956924c4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4dbe1a1b4c54480"/>
  </p:sldMasterIdLst>
  <p:sldIdLst>
    <p:sldId xmlns:r="http://schemas.openxmlformats.org/officeDocument/2006/relationships" id="256" r:id="R22e51ccd20d4473e"/>
    <p:sldId xmlns:r="http://schemas.openxmlformats.org/officeDocument/2006/relationships" id="257" r:id="Rce636f0ffee84f4c"/>
    <p:sldId xmlns:r="http://schemas.openxmlformats.org/officeDocument/2006/relationships" id="258" r:id="R953e75a8dabc4dc2"/>
    <p:sldId xmlns:r="http://schemas.openxmlformats.org/officeDocument/2006/relationships" id="259" r:id="R86c25c5074d0418b"/>
    <p:sldId xmlns:r="http://schemas.openxmlformats.org/officeDocument/2006/relationships" id="260" r:id="Rb98ac4699d274576"/>
    <p:sldId xmlns:r="http://schemas.openxmlformats.org/officeDocument/2006/relationships" id="261" r:id="R9bc3059158f34b72"/>
    <p:sldId xmlns:r="http://schemas.openxmlformats.org/officeDocument/2006/relationships" id="262" r:id="R53f8129ac59b48f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4dbe1a1b4c54480" /><Relationship Type="http://schemas.openxmlformats.org/officeDocument/2006/relationships/slide" Target="/ppt/slides/slide1.xml" Id="R22e51ccd20d4473e" /><Relationship Type="http://schemas.openxmlformats.org/officeDocument/2006/relationships/slide" Target="/ppt/slides/slide2.xml" Id="Rce636f0ffee84f4c" /><Relationship Type="http://schemas.openxmlformats.org/officeDocument/2006/relationships/slide" Target="/ppt/slides/slide3.xml" Id="R953e75a8dabc4dc2" /><Relationship Type="http://schemas.openxmlformats.org/officeDocument/2006/relationships/slide" Target="/ppt/slides/slide4.xml" Id="R86c25c5074d0418b" /><Relationship Type="http://schemas.openxmlformats.org/officeDocument/2006/relationships/slide" Target="/ppt/slides/slide5.xml" Id="Rb98ac4699d274576" /><Relationship Type="http://schemas.openxmlformats.org/officeDocument/2006/relationships/slide" Target="/ppt/slides/slide6.xml" Id="R9bc3059158f34b72" /><Relationship Type="http://schemas.openxmlformats.org/officeDocument/2006/relationships/slide" Target="/ppt/slides/slide7.xml" Id="R53f8129ac59b48f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ac31fb9a226434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eaa9e7db1a40c0" /><Relationship Type="http://schemas.openxmlformats.org/officeDocument/2006/relationships/theme" Target="/ppt/slideMasters/theme/theme1.xml" Id="R54b9904bcdb9408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8eaa9e7db1a40c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28f2ac33af45b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0cc3cf9b74487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c11946815f4a2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eb5fb395dd4e2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d8667be5c84c0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1ba3a0e3dc460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0b85f9d22f472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3B FLISLEGGER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3B FLISLEGGER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3B FLISLEGGER AS ble etablert [år] og holder til i Skjetten.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3B FLISLEGGER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3B FLISLEGGER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3B FLISLEGGER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11 494 501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3 287 435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2 672 586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174 317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6 189 300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3B FLISLEGGER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THAQI DRITON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3B FLISLEGGER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Tårnbyveien 35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2013 Skjetten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99 54 73 03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post@3b-flislegger.no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992 784 490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3B FLISLEGGER AS</a:t>
            </a:r>
          </a:p>
        </p:txBody>
      </p:sp>
    </p:spTree>
  </p:cSld>
  <p:clrMapOvr>
    <a:masterClrMapping xmlns:a="http://schemas.openxmlformats.org/drawingml/2006/main"/>
  </p:clrMapOvr>
</p:sld>
</file>