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5f9546edc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b4236434b48b8"/>
  </p:sldMasterIdLst>
  <p:sldIdLst>
    <p:sldId xmlns:r="http://schemas.openxmlformats.org/officeDocument/2006/relationships" id="256" r:id="Rb1019a5dea714b80"/>
    <p:sldId xmlns:r="http://schemas.openxmlformats.org/officeDocument/2006/relationships" id="257" r:id="Rfe4981637a69475c"/>
    <p:sldId xmlns:r="http://schemas.openxmlformats.org/officeDocument/2006/relationships" id="258" r:id="R098fc78f955b4f4f"/>
    <p:sldId xmlns:r="http://schemas.openxmlformats.org/officeDocument/2006/relationships" id="259" r:id="R5de7dd66aa864fd0"/>
    <p:sldId xmlns:r="http://schemas.openxmlformats.org/officeDocument/2006/relationships" id="260" r:id="Rde059a10ef9c463e"/>
    <p:sldId xmlns:r="http://schemas.openxmlformats.org/officeDocument/2006/relationships" id="261" r:id="Re2b5bc2fed0c4e6a"/>
    <p:sldId xmlns:r="http://schemas.openxmlformats.org/officeDocument/2006/relationships" id="262" r:id="R062918746971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b4236434b48b8" /><Relationship Type="http://schemas.openxmlformats.org/officeDocument/2006/relationships/slide" Target="/ppt/slides/slide1.xml" Id="Rb1019a5dea714b80" /><Relationship Type="http://schemas.openxmlformats.org/officeDocument/2006/relationships/slide" Target="/ppt/slides/slide2.xml" Id="Rfe4981637a69475c" /><Relationship Type="http://schemas.openxmlformats.org/officeDocument/2006/relationships/slide" Target="/ppt/slides/slide3.xml" Id="R098fc78f955b4f4f" /><Relationship Type="http://schemas.openxmlformats.org/officeDocument/2006/relationships/slide" Target="/ppt/slides/slide4.xml" Id="R5de7dd66aa864fd0" /><Relationship Type="http://schemas.openxmlformats.org/officeDocument/2006/relationships/slide" Target="/ppt/slides/slide5.xml" Id="Rde059a10ef9c463e" /><Relationship Type="http://schemas.openxmlformats.org/officeDocument/2006/relationships/slide" Target="/ppt/slides/slide6.xml" Id="Re2b5bc2fed0c4e6a" /><Relationship Type="http://schemas.openxmlformats.org/officeDocument/2006/relationships/slide" Target="/ppt/slides/slide7.xml" Id="R062918746971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9f79c0b20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f35b36e2140a4" /><Relationship Type="http://schemas.openxmlformats.org/officeDocument/2006/relationships/theme" Target="/ppt/slideMasters/theme/theme1.xml" Id="R12a43722ee16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f35b36e2140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6469b88d4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b46f3aa55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afbf68a8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79af40296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9f64f5c0b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2e59d1f38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6bc02f4e6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GHK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−2 821 018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5 894 604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GEIR HÅVARD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HEBNES KAI-HUGO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SELJEVOLD JIM-OLE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RENHOLDSGRUPPEN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HEBNES TERJE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HØYER THOMAS BONNEVIE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geir@scandinavianbeauty.no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992 793 120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GHK INVEST AS</a:t>
            </a:r>
          </a:p>
        </p:txBody>
      </p:sp>
    </p:spTree>
  </p:cSld>
  <p:clrMapOvr>
    <a:masterClrMapping xmlns:a="http://schemas.openxmlformats.org/drawingml/2006/main"/>
  </p:clrMapOvr>
</p:sld>
</file>