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77586496df4b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663aeb997348a4"/>
  </p:sldMasterIdLst>
  <p:sldIdLst>
    <p:sldId xmlns:r="http://schemas.openxmlformats.org/officeDocument/2006/relationships" id="256" r:id="R6265d58fb40044ac"/>
    <p:sldId xmlns:r="http://schemas.openxmlformats.org/officeDocument/2006/relationships" id="257" r:id="Ra4213a53c5bf4dda"/>
    <p:sldId xmlns:r="http://schemas.openxmlformats.org/officeDocument/2006/relationships" id="258" r:id="R255184eaf73c405d"/>
    <p:sldId xmlns:r="http://schemas.openxmlformats.org/officeDocument/2006/relationships" id="259" r:id="R28bb858b81b44c8d"/>
    <p:sldId xmlns:r="http://schemas.openxmlformats.org/officeDocument/2006/relationships" id="260" r:id="Rd339f2675e294033"/>
    <p:sldId xmlns:r="http://schemas.openxmlformats.org/officeDocument/2006/relationships" id="261" r:id="R50e75d12314c49f4"/>
    <p:sldId xmlns:r="http://schemas.openxmlformats.org/officeDocument/2006/relationships" id="262" r:id="R7f4e6e8d126648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63aeb997348a4" /><Relationship Type="http://schemas.openxmlformats.org/officeDocument/2006/relationships/slide" Target="/ppt/slides/slide1.xml" Id="R6265d58fb40044ac" /><Relationship Type="http://schemas.openxmlformats.org/officeDocument/2006/relationships/slide" Target="/ppt/slides/slide2.xml" Id="Ra4213a53c5bf4dda" /><Relationship Type="http://schemas.openxmlformats.org/officeDocument/2006/relationships/slide" Target="/ppt/slides/slide3.xml" Id="R255184eaf73c405d" /><Relationship Type="http://schemas.openxmlformats.org/officeDocument/2006/relationships/slide" Target="/ppt/slides/slide4.xml" Id="R28bb858b81b44c8d" /><Relationship Type="http://schemas.openxmlformats.org/officeDocument/2006/relationships/slide" Target="/ppt/slides/slide5.xml" Id="Rd339f2675e294033" /><Relationship Type="http://schemas.openxmlformats.org/officeDocument/2006/relationships/slide" Target="/ppt/slides/slide6.xml" Id="R50e75d12314c49f4" /><Relationship Type="http://schemas.openxmlformats.org/officeDocument/2006/relationships/slide" Target="/ppt/slides/slide7.xml" Id="R7f4e6e8d126648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fa907cbe343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84814e7a84034" /><Relationship Type="http://schemas.openxmlformats.org/officeDocument/2006/relationships/theme" Target="/ppt/slideMasters/theme/theme1.xml" Id="R8af5f09198074d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e84814e7a840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728d9fa2147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5b6fe3b1d4d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3f73ef86646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5a95ac85245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1d370871446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af47ea1dd4c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bc9cbc65f41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GJERMUNDSEN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GJERMUNDSEN DRIFT AS ble etablert [år] og holder til i Vestskogen.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10 715 763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10 715 763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GJERMUNDSEN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3142 Vestskogen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12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per.johannessen@gjermundsenauto.no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992 794 429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GJERMUNDSEN DRIFT AS</a:t>
            </a:r>
          </a:p>
        </p:txBody>
      </p:sp>
    </p:spTree>
  </p:cSld>
  <p:clrMapOvr>
    <a:masterClrMapping xmlns:a="http://schemas.openxmlformats.org/drawingml/2006/main"/>
  </p:clrMapOvr>
</p:sld>
</file>