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5c458cabb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1bb136d934903"/>
  </p:sldMasterIdLst>
  <p:sldIdLst>
    <p:sldId xmlns:r="http://schemas.openxmlformats.org/officeDocument/2006/relationships" id="256" r:id="R6c4db787a42a441c"/>
    <p:sldId xmlns:r="http://schemas.openxmlformats.org/officeDocument/2006/relationships" id="257" r:id="R7a23d292e61743ef"/>
    <p:sldId xmlns:r="http://schemas.openxmlformats.org/officeDocument/2006/relationships" id="258" r:id="R22149b9194b7403c"/>
    <p:sldId xmlns:r="http://schemas.openxmlformats.org/officeDocument/2006/relationships" id="259" r:id="R8f87c702d62047e3"/>
    <p:sldId xmlns:r="http://schemas.openxmlformats.org/officeDocument/2006/relationships" id="260" r:id="R08f06175ab3d45b9"/>
    <p:sldId xmlns:r="http://schemas.openxmlformats.org/officeDocument/2006/relationships" id="261" r:id="R58f87e4bec05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1bb136d934903" /><Relationship Type="http://schemas.openxmlformats.org/officeDocument/2006/relationships/slide" Target="/ppt/slides/slide1.xml" Id="R6c4db787a42a441c" /><Relationship Type="http://schemas.openxmlformats.org/officeDocument/2006/relationships/slide" Target="/ppt/slides/slide2.xml" Id="R7a23d292e61743ef" /><Relationship Type="http://schemas.openxmlformats.org/officeDocument/2006/relationships/slide" Target="/ppt/slides/slide3.xml" Id="R22149b9194b7403c" /><Relationship Type="http://schemas.openxmlformats.org/officeDocument/2006/relationships/slide" Target="/ppt/slides/slide4.xml" Id="R8f87c702d62047e3" /><Relationship Type="http://schemas.openxmlformats.org/officeDocument/2006/relationships/slide" Target="/ppt/slides/slide5.xml" Id="R08f06175ab3d45b9" /><Relationship Type="http://schemas.openxmlformats.org/officeDocument/2006/relationships/slide" Target="/ppt/slides/slide6.xml" Id="R58f87e4bec05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fe047825a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24619b6740d3" /><Relationship Type="http://schemas.openxmlformats.org/officeDocument/2006/relationships/theme" Target="/ppt/slideMasters/theme/theme1.xml" Id="Rd423f82413ae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f24619b67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98c219c1d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e1a876bb4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67a135ff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3b154803b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ae78235d9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d25c8fb3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