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5a5bb1630d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042c16ec6483c"/>
  </p:sldMasterIdLst>
  <p:sldIdLst>
    <p:sldId xmlns:r="http://schemas.openxmlformats.org/officeDocument/2006/relationships" id="256" r:id="Rd9d5d20e47714b03"/>
    <p:sldId xmlns:r="http://schemas.openxmlformats.org/officeDocument/2006/relationships" id="257" r:id="R03316d4e7c3f4fe1"/>
    <p:sldId xmlns:r="http://schemas.openxmlformats.org/officeDocument/2006/relationships" id="258" r:id="R0996019cabcc48d3"/>
    <p:sldId xmlns:r="http://schemas.openxmlformats.org/officeDocument/2006/relationships" id="259" r:id="R6c4787aef06c48a3"/>
    <p:sldId xmlns:r="http://schemas.openxmlformats.org/officeDocument/2006/relationships" id="260" r:id="R0a572138c571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042c16ec6483c" /><Relationship Type="http://schemas.openxmlformats.org/officeDocument/2006/relationships/slide" Target="/ppt/slides/slide1.xml" Id="Rd9d5d20e47714b03" /><Relationship Type="http://schemas.openxmlformats.org/officeDocument/2006/relationships/slide" Target="/ppt/slides/slide2.xml" Id="R03316d4e7c3f4fe1" /><Relationship Type="http://schemas.openxmlformats.org/officeDocument/2006/relationships/slide" Target="/ppt/slides/slide3.xml" Id="R0996019cabcc48d3" /><Relationship Type="http://schemas.openxmlformats.org/officeDocument/2006/relationships/slide" Target="/ppt/slides/slide4.xml" Id="R6c4787aef06c48a3" /><Relationship Type="http://schemas.openxmlformats.org/officeDocument/2006/relationships/slide" Target="/ppt/slides/slide5.xml" Id="R0a572138c571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8f066168a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25a46ae3f4579" /><Relationship Type="http://schemas.openxmlformats.org/officeDocument/2006/relationships/theme" Target="/ppt/slideMasters/theme/theme1.xml" Id="R2877aae19d3e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25a46ae3f45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9a4da23d2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8d9842eff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2dc674cc7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33841a722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2326744ca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JERNBANENS VERKSTEDARBEIDERES LANDSRÅD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JERNBANENS VERKSTEDARBEIDERES LANDSRÅD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vei, Mantena AS Grorud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torbjorn.store@mantena.org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992 796 839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