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4648e7347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eeeeb54dab44b5"/>
  </p:sldMasterIdLst>
  <p:sldIdLst>
    <p:sldId xmlns:r="http://schemas.openxmlformats.org/officeDocument/2006/relationships" id="256" r:id="R5f656e817e05452c"/>
    <p:sldId xmlns:r="http://schemas.openxmlformats.org/officeDocument/2006/relationships" id="257" r:id="R158f6b909bb64ff9"/>
    <p:sldId xmlns:r="http://schemas.openxmlformats.org/officeDocument/2006/relationships" id="258" r:id="Reb642e2b0e3344ee"/>
    <p:sldId xmlns:r="http://schemas.openxmlformats.org/officeDocument/2006/relationships" id="259" r:id="R43f28ac151554209"/>
    <p:sldId xmlns:r="http://schemas.openxmlformats.org/officeDocument/2006/relationships" id="260" r:id="R328e0bb8b7144570"/>
    <p:sldId xmlns:r="http://schemas.openxmlformats.org/officeDocument/2006/relationships" id="261" r:id="R7732b980a1f4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eeeb54dab44b5" /><Relationship Type="http://schemas.openxmlformats.org/officeDocument/2006/relationships/slide" Target="/ppt/slides/slide1.xml" Id="R5f656e817e05452c" /><Relationship Type="http://schemas.openxmlformats.org/officeDocument/2006/relationships/slide" Target="/ppt/slides/slide2.xml" Id="R158f6b909bb64ff9" /><Relationship Type="http://schemas.openxmlformats.org/officeDocument/2006/relationships/slide" Target="/ppt/slides/slide3.xml" Id="Reb642e2b0e3344ee" /><Relationship Type="http://schemas.openxmlformats.org/officeDocument/2006/relationships/slide" Target="/ppt/slides/slide4.xml" Id="R43f28ac151554209" /><Relationship Type="http://schemas.openxmlformats.org/officeDocument/2006/relationships/slide" Target="/ppt/slides/slide5.xml" Id="R328e0bb8b7144570" /><Relationship Type="http://schemas.openxmlformats.org/officeDocument/2006/relationships/slide" Target="/ppt/slides/slide6.xml" Id="R7732b980a1f4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5c7a73d6d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a9e7728e748d6" /><Relationship Type="http://schemas.openxmlformats.org/officeDocument/2006/relationships/theme" Target="/ppt/slideMasters/theme/theme1.xml" Id="R470ac6118b22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a9e7728e7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88e7c4c7b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814c033df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3d02223544c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0ec348d35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408432a5c4f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6a050d7c2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MISJE INVEST AS ble etablert [år] og holder til i Misje.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12 455 232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14 491 083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Danielsen, Gjerdet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5366 Misje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992 800 585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MISJE INVEST AS</a:t>
            </a:r>
          </a:p>
        </p:txBody>
      </p:sp>
    </p:spTree>
  </p:cSld>
  <p:clrMapOvr>
    <a:masterClrMapping xmlns:a="http://schemas.openxmlformats.org/drawingml/2006/main"/>
  </p:clrMapOvr>
</p:sld>
</file>