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31fd9ee1f14b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e0b0a2023a492e"/>
  </p:sldMasterIdLst>
  <p:sldIdLst>
    <p:sldId xmlns:r="http://schemas.openxmlformats.org/officeDocument/2006/relationships" id="256" r:id="R735d4798a1dd4bc6"/>
    <p:sldId xmlns:r="http://schemas.openxmlformats.org/officeDocument/2006/relationships" id="257" r:id="R8d1257f01f0340aa"/>
    <p:sldId xmlns:r="http://schemas.openxmlformats.org/officeDocument/2006/relationships" id="258" r:id="Re7c0aa17f56b4601"/>
    <p:sldId xmlns:r="http://schemas.openxmlformats.org/officeDocument/2006/relationships" id="259" r:id="R8293db374420496e"/>
    <p:sldId xmlns:r="http://schemas.openxmlformats.org/officeDocument/2006/relationships" id="260" r:id="R216c2c90f0034ed5"/>
    <p:sldId xmlns:r="http://schemas.openxmlformats.org/officeDocument/2006/relationships" id="261" r:id="Ra5be35f77342440b"/>
    <p:sldId xmlns:r="http://schemas.openxmlformats.org/officeDocument/2006/relationships" id="262" r:id="R00adca8c414b45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0b0a2023a492e" /><Relationship Type="http://schemas.openxmlformats.org/officeDocument/2006/relationships/slide" Target="/ppt/slides/slide1.xml" Id="R735d4798a1dd4bc6" /><Relationship Type="http://schemas.openxmlformats.org/officeDocument/2006/relationships/slide" Target="/ppt/slides/slide2.xml" Id="R8d1257f01f0340aa" /><Relationship Type="http://schemas.openxmlformats.org/officeDocument/2006/relationships/slide" Target="/ppt/slides/slide3.xml" Id="Re7c0aa17f56b4601" /><Relationship Type="http://schemas.openxmlformats.org/officeDocument/2006/relationships/slide" Target="/ppt/slides/slide4.xml" Id="R8293db374420496e" /><Relationship Type="http://schemas.openxmlformats.org/officeDocument/2006/relationships/slide" Target="/ppt/slides/slide5.xml" Id="R216c2c90f0034ed5" /><Relationship Type="http://schemas.openxmlformats.org/officeDocument/2006/relationships/slide" Target="/ppt/slides/slide6.xml" Id="Ra5be35f77342440b" /><Relationship Type="http://schemas.openxmlformats.org/officeDocument/2006/relationships/slide" Target="/ppt/slides/slide7.xml" Id="R00adca8c414b45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92db9ee7654c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6a8b801b04f9c" /><Relationship Type="http://schemas.openxmlformats.org/officeDocument/2006/relationships/theme" Target="/ppt/slideMasters/theme/theme1.xml" Id="R4fec8a454c594c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26a8b801b04f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cc9d226814a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3f403966e4f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b6181ecdd40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7dc62fb274f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8c69ffa594c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8d6c72d2d49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dc8527c474f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BOK-HOLDING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BOK-HOLDING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−314 584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3 339 906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47 242 542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47 374 852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OSCAR KLØVNING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Storskjervavegen 55B, Storskjervavegen 55B, Storskjervavegen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992 803 576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BOK-HOLDING AS</a:t>
            </a:r>
          </a:p>
        </p:txBody>
      </p:sp>
    </p:spTree>
  </p:cSld>
  <p:clrMapOvr>
    <a:masterClrMapping xmlns:a="http://schemas.openxmlformats.org/drawingml/2006/main"/>
  </p:clrMapOvr>
</p:sld>
</file>