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9e6bcc677d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1f17e0628f4c2d"/>
  </p:sldMasterIdLst>
  <p:sldIdLst>
    <p:sldId xmlns:r="http://schemas.openxmlformats.org/officeDocument/2006/relationships" id="256" r:id="Rf12e134e53c046b3"/>
    <p:sldId xmlns:r="http://schemas.openxmlformats.org/officeDocument/2006/relationships" id="257" r:id="R0f37aa658cc54761"/>
    <p:sldId xmlns:r="http://schemas.openxmlformats.org/officeDocument/2006/relationships" id="258" r:id="Rde6234a5a1cf4abe"/>
    <p:sldId xmlns:r="http://schemas.openxmlformats.org/officeDocument/2006/relationships" id="259" r:id="R0ad2549a0dd34503"/>
    <p:sldId xmlns:r="http://schemas.openxmlformats.org/officeDocument/2006/relationships" id="260" r:id="R3b1aff4c41314486"/>
    <p:sldId xmlns:r="http://schemas.openxmlformats.org/officeDocument/2006/relationships" id="261" r:id="R0ceb5b60de9a404b"/>
    <p:sldId xmlns:r="http://schemas.openxmlformats.org/officeDocument/2006/relationships" id="262" r:id="R7eca5a24aac24c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f17e0628f4c2d" /><Relationship Type="http://schemas.openxmlformats.org/officeDocument/2006/relationships/slide" Target="/ppt/slides/slide1.xml" Id="Rf12e134e53c046b3" /><Relationship Type="http://schemas.openxmlformats.org/officeDocument/2006/relationships/slide" Target="/ppt/slides/slide2.xml" Id="R0f37aa658cc54761" /><Relationship Type="http://schemas.openxmlformats.org/officeDocument/2006/relationships/slide" Target="/ppt/slides/slide3.xml" Id="Rde6234a5a1cf4abe" /><Relationship Type="http://schemas.openxmlformats.org/officeDocument/2006/relationships/slide" Target="/ppt/slides/slide4.xml" Id="R0ad2549a0dd34503" /><Relationship Type="http://schemas.openxmlformats.org/officeDocument/2006/relationships/slide" Target="/ppt/slides/slide5.xml" Id="R3b1aff4c41314486" /><Relationship Type="http://schemas.openxmlformats.org/officeDocument/2006/relationships/slide" Target="/ppt/slides/slide6.xml" Id="R0ceb5b60de9a404b" /><Relationship Type="http://schemas.openxmlformats.org/officeDocument/2006/relationships/slide" Target="/ppt/slides/slide7.xml" Id="R7eca5a24aac24c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54b072dbe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b8f280db34343" /><Relationship Type="http://schemas.openxmlformats.org/officeDocument/2006/relationships/theme" Target="/ppt/slideMasters/theme/theme1.xml" Id="R584a51b15f5541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b8f280db3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321e684c945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26f8edd114e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5a5b643c042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c31c1e985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225bba5b3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9ac365c48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dd5a0c36c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GLENN NIKOLAYSEN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NIKOLAYSEN AS ble etablert [år] og holder til i Ytre Enebakk.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2 271 755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2 187 172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NIKOLAYSEN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Gneisveien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1914 Ytre Enebakk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glenniko@frisurf.no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992 804 513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GLENN NIKOLAYSEN AS</a:t>
            </a:r>
          </a:p>
        </p:txBody>
      </p:sp>
    </p:spTree>
  </p:cSld>
  <p:clrMapOvr>
    <a:masterClrMapping xmlns:a="http://schemas.openxmlformats.org/drawingml/2006/main"/>
  </p:clrMapOvr>
</p:sld>
</file>