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2d0cf122ac44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5457febbe64a92"/>
  </p:sldMasterIdLst>
  <p:sldIdLst>
    <p:sldId xmlns:r="http://schemas.openxmlformats.org/officeDocument/2006/relationships" id="256" r:id="R3c3889ee75c142ea"/>
    <p:sldId xmlns:r="http://schemas.openxmlformats.org/officeDocument/2006/relationships" id="257" r:id="R98f092d778c34595"/>
    <p:sldId xmlns:r="http://schemas.openxmlformats.org/officeDocument/2006/relationships" id="258" r:id="R7d557c0bf8de4c67"/>
    <p:sldId xmlns:r="http://schemas.openxmlformats.org/officeDocument/2006/relationships" id="259" r:id="R240a9b5d14ef446c"/>
    <p:sldId xmlns:r="http://schemas.openxmlformats.org/officeDocument/2006/relationships" id="260" r:id="Raf5b5c59e7584111"/>
    <p:sldId xmlns:r="http://schemas.openxmlformats.org/officeDocument/2006/relationships" id="261" r:id="R7127dfe0bc2247c8"/>
    <p:sldId xmlns:r="http://schemas.openxmlformats.org/officeDocument/2006/relationships" id="262" r:id="R83e589fd695a46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457febbe64a92" /><Relationship Type="http://schemas.openxmlformats.org/officeDocument/2006/relationships/slide" Target="/ppt/slides/slide1.xml" Id="R3c3889ee75c142ea" /><Relationship Type="http://schemas.openxmlformats.org/officeDocument/2006/relationships/slide" Target="/ppt/slides/slide2.xml" Id="R98f092d778c34595" /><Relationship Type="http://schemas.openxmlformats.org/officeDocument/2006/relationships/slide" Target="/ppt/slides/slide3.xml" Id="R7d557c0bf8de4c67" /><Relationship Type="http://schemas.openxmlformats.org/officeDocument/2006/relationships/slide" Target="/ppt/slides/slide4.xml" Id="R240a9b5d14ef446c" /><Relationship Type="http://schemas.openxmlformats.org/officeDocument/2006/relationships/slide" Target="/ppt/slides/slide5.xml" Id="Raf5b5c59e7584111" /><Relationship Type="http://schemas.openxmlformats.org/officeDocument/2006/relationships/slide" Target="/ppt/slides/slide6.xml" Id="R7127dfe0bc2247c8" /><Relationship Type="http://schemas.openxmlformats.org/officeDocument/2006/relationships/slide" Target="/ppt/slides/slide7.xml" Id="R83e589fd695a46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3905298a342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1b75191f34107" /><Relationship Type="http://schemas.openxmlformats.org/officeDocument/2006/relationships/theme" Target="/ppt/slideMasters/theme/theme1.xml" Id="R79b64e16d60346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d1b75191f341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3a251ca5c4a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aa3133c0241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9aa72dd174e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296208515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4a8b116a243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b83be3b024e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53125f6504b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FORVALTNING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6 966 933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6 999 510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TRYM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63 06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tj@shape.as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992 807 644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