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d2ee1e769b49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30d931298143dd"/>
  </p:sldMasterIdLst>
  <p:sldIdLst>
    <p:sldId xmlns:r="http://schemas.openxmlformats.org/officeDocument/2006/relationships" id="256" r:id="R0839e1b47b094f08"/>
    <p:sldId xmlns:r="http://schemas.openxmlformats.org/officeDocument/2006/relationships" id="257" r:id="R264a2f5f26c34b8e"/>
    <p:sldId xmlns:r="http://schemas.openxmlformats.org/officeDocument/2006/relationships" id="258" r:id="R43018fd514d54128"/>
    <p:sldId xmlns:r="http://schemas.openxmlformats.org/officeDocument/2006/relationships" id="259" r:id="Ra1f47e2829a64b2c"/>
    <p:sldId xmlns:r="http://schemas.openxmlformats.org/officeDocument/2006/relationships" id="260" r:id="Rd47a0d5bea8f467a"/>
    <p:sldId xmlns:r="http://schemas.openxmlformats.org/officeDocument/2006/relationships" id="261" r:id="R41fb0bd755e745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30d931298143dd" /><Relationship Type="http://schemas.openxmlformats.org/officeDocument/2006/relationships/slide" Target="/ppt/slides/slide1.xml" Id="R0839e1b47b094f08" /><Relationship Type="http://schemas.openxmlformats.org/officeDocument/2006/relationships/slide" Target="/ppt/slides/slide2.xml" Id="R264a2f5f26c34b8e" /><Relationship Type="http://schemas.openxmlformats.org/officeDocument/2006/relationships/slide" Target="/ppt/slides/slide3.xml" Id="R43018fd514d54128" /><Relationship Type="http://schemas.openxmlformats.org/officeDocument/2006/relationships/slide" Target="/ppt/slides/slide4.xml" Id="Ra1f47e2829a64b2c" /><Relationship Type="http://schemas.openxmlformats.org/officeDocument/2006/relationships/slide" Target="/ppt/slides/slide5.xml" Id="Rd47a0d5bea8f467a" /><Relationship Type="http://schemas.openxmlformats.org/officeDocument/2006/relationships/slide" Target="/ppt/slides/slide6.xml" Id="R41fb0bd755e745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0b39dcffb440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e074904a54128" /><Relationship Type="http://schemas.openxmlformats.org/officeDocument/2006/relationships/theme" Target="/ppt/slideMasters/theme/theme1.xml" Id="Re196e3e9e02045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be074904a541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7a2aae19f41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7234fd97545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efeff643b45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8a31a6c074a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7e9606c3442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a03e0a2b14f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Løkebergtunet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992 809 663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AEL INVEST AS</a:t>
            </a:r>
          </a:p>
        </p:txBody>
      </p:sp>
    </p:spTree>
  </p:cSld>
  <p:clrMapOvr>
    <a:masterClrMapping xmlns:a="http://schemas.openxmlformats.org/drawingml/2006/main"/>
  </p:clrMapOvr>
</p:sld>
</file>