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674aaa003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58567c72d4362"/>
  </p:sldMasterIdLst>
  <p:sldIdLst>
    <p:sldId xmlns:r="http://schemas.openxmlformats.org/officeDocument/2006/relationships" id="256" r:id="R5d20c4dbe6774510"/>
    <p:sldId xmlns:r="http://schemas.openxmlformats.org/officeDocument/2006/relationships" id="257" r:id="R3d0303a00ddf401f"/>
    <p:sldId xmlns:r="http://schemas.openxmlformats.org/officeDocument/2006/relationships" id="258" r:id="R0d19872c2d694594"/>
    <p:sldId xmlns:r="http://schemas.openxmlformats.org/officeDocument/2006/relationships" id="259" r:id="R7532019be09f47dc"/>
    <p:sldId xmlns:r="http://schemas.openxmlformats.org/officeDocument/2006/relationships" id="260" r:id="R556e06adcd9245c9"/>
    <p:sldId xmlns:r="http://schemas.openxmlformats.org/officeDocument/2006/relationships" id="261" r:id="Rdda233d2499e456c"/>
    <p:sldId xmlns:r="http://schemas.openxmlformats.org/officeDocument/2006/relationships" id="262" r:id="Ref14d2bc75f3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58567c72d4362" /><Relationship Type="http://schemas.openxmlformats.org/officeDocument/2006/relationships/slide" Target="/ppt/slides/slide1.xml" Id="R5d20c4dbe6774510" /><Relationship Type="http://schemas.openxmlformats.org/officeDocument/2006/relationships/slide" Target="/ppt/slides/slide2.xml" Id="R3d0303a00ddf401f" /><Relationship Type="http://schemas.openxmlformats.org/officeDocument/2006/relationships/slide" Target="/ppt/slides/slide3.xml" Id="R0d19872c2d694594" /><Relationship Type="http://schemas.openxmlformats.org/officeDocument/2006/relationships/slide" Target="/ppt/slides/slide4.xml" Id="R7532019be09f47dc" /><Relationship Type="http://schemas.openxmlformats.org/officeDocument/2006/relationships/slide" Target="/ppt/slides/slide5.xml" Id="R556e06adcd9245c9" /><Relationship Type="http://schemas.openxmlformats.org/officeDocument/2006/relationships/slide" Target="/ppt/slides/slide6.xml" Id="Rdda233d2499e456c" /><Relationship Type="http://schemas.openxmlformats.org/officeDocument/2006/relationships/slide" Target="/ppt/slides/slide7.xml" Id="Ref14d2bc75f3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68173ef3d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4f7247154d74" /><Relationship Type="http://schemas.openxmlformats.org/officeDocument/2006/relationships/theme" Target="/ppt/slideMasters/theme/theme1.xml" Id="Rfaf1f44403e6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e4f724715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b8627a1c5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357ae0a74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7d492ecd8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109707bfb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76a5a4321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458206fb7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7bc9d428f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AEL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18 207 296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18 224 012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Løkebergtunet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