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79dbf8ad2b46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88727341e245c2"/>
  </p:sldMasterIdLst>
  <p:sldIdLst>
    <p:sldId xmlns:r="http://schemas.openxmlformats.org/officeDocument/2006/relationships" id="256" r:id="Raac74945bc8e41d4"/>
    <p:sldId xmlns:r="http://schemas.openxmlformats.org/officeDocument/2006/relationships" id="257" r:id="Re8adaccf921349b3"/>
    <p:sldId xmlns:r="http://schemas.openxmlformats.org/officeDocument/2006/relationships" id="258" r:id="Rcd811be448544d9b"/>
    <p:sldId xmlns:r="http://schemas.openxmlformats.org/officeDocument/2006/relationships" id="259" r:id="R128a95f9d351408f"/>
    <p:sldId xmlns:r="http://schemas.openxmlformats.org/officeDocument/2006/relationships" id="260" r:id="R3a2513c31c874c88"/>
    <p:sldId xmlns:r="http://schemas.openxmlformats.org/officeDocument/2006/relationships" id="261" r:id="Rc951aa3613bf4115"/>
    <p:sldId xmlns:r="http://schemas.openxmlformats.org/officeDocument/2006/relationships" id="262" r:id="Ra8c4281a15224f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88727341e245c2" /><Relationship Type="http://schemas.openxmlformats.org/officeDocument/2006/relationships/slide" Target="/ppt/slides/slide1.xml" Id="Raac74945bc8e41d4" /><Relationship Type="http://schemas.openxmlformats.org/officeDocument/2006/relationships/slide" Target="/ppt/slides/slide2.xml" Id="Re8adaccf921349b3" /><Relationship Type="http://schemas.openxmlformats.org/officeDocument/2006/relationships/slide" Target="/ppt/slides/slide3.xml" Id="Rcd811be448544d9b" /><Relationship Type="http://schemas.openxmlformats.org/officeDocument/2006/relationships/slide" Target="/ppt/slides/slide4.xml" Id="R128a95f9d351408f" /><Relationship Type="http://schemas.openxmlformats.org/officeDocument/2006/relationships/slide" Target="/ppt/slides/slide5.xml" Id="R3a2513c31c874c88" /><Relationship Type="http://schemas.openxmlformats.org/officeDocument/2006/relationships/slide" Target="/ppt/slides/slide6.xml" Id="Rc951aa3613bf4115" /><Relationship Type="http://schemas.openxmlformats.org/officeDocument/2006/relationships/slide" Target="/ppt/slides/slide7.xml" Id="Ra8c4281a15224f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32558695654b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0c12ce0c14a52" /><Relationship Type="http://schemas.openxmlformats.org/officeDocument/2006/relationships/theme" Target="/ppt/slideMasters/theme/theme1.xml" Id="Rf7280e3a61f24a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60c12ce0c14a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0c04a28bb49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217835a3343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fe59b6a684b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faa0e31854e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51b30936f46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408dccbd44d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997c2c95a4f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HCB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HCB INVEST AS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1 209 081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1 193 936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1 223 233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6 286 394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6 311 572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BERGER HANS-CHRISTIAN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Hans-Christian Berger, Rybergs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3187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bergerhanschristian@gmail.com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992 810 432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HCB INVEST AS</a:t>
            </a:r>
          </a:p>
        </p:txBody>
      </p:sp>
    </p:spTree>
  </p:cSld>
  <p:clrMapOvr>
    <a:masterClrMapping xmlns:a="http://schemas.openxmlformats.org/drawingml/2006/main"/>
  </p:clrMapOvr>
</p:sld>
</file>