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8b29fa646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bc83dbb904def"/>
  </p:sldMasterIdLst>
  <p:sldIdLst>
    <p:sldId xmlns:r="http://schemas.openxmlformats.org/officeDocument/2006/relationships" id="256" r:id="Rc7fa74c03f194649"/>
    <p:sldId xmlns:r="http://schemas.openxmlformats.org/officeDocument/2006/relationships" id="257" r:id="R1f1b810f01f64ae4"/>
    <p:sldId xmlns:r="http://schemas.openxmlformats.org/officeDocument/2006/relationships" id="258" r:id="Rb2a87eaa4e454bc8"/>
    <p:sldId xmlns:r="http://schemas.openxmlformats.org/officeDocument/2006/relationships" id="259" r:id="Rccd62f71452f4bf6"/>
    <p:sldId xmlns:r="http://schemas.openxmlformats.org/officeDocument/2006/relationships" id="260" r:id="R67d709ef69c04518"/>
    <p:sldId xmlns:r="http://schemas.openxmlformats.org/officeDocument/2006/relationships" id="261" r:id="R7f3e20988458468e"/>
    <p:sldId xmlns:r="http://schemas.openxmlformats.org/officeDocument/2006/relationships" id="262" r:id="Rf19ace9c91b6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bc83dbb904def" /><Relationship Type="http://schemas.openxmlformats.org/officeDocument/2006/relationships/slide" Target="/ppt/slides/slide1.xml" Id="Rc7fa74c03f194649" /><Relationship Type="http://schemas.openxmlformats.org/officeDocument/2006/relationships/slide" Target="/ppt/slides/slide2.xml" Id="R1f1b810f01f64ae4" /><Relationship Type="http://schemas.openxmlformats.org/officeDocument/2006/relationships/slide" Target="/ppt/slides/slide3.xml" Id="Rb2a87eaa4e454bc8" /><Relationship Type="http://schemas.openxmlformats.org/officeDocument/2006/relationships/slide" Target="/ppt/slides/slide4.xml" Id="Rccd62f71452f4bf6" /><Relationship Type="http://schemas.openxmlformats.org/officeDocument/2006/relationships/slide" Target="/ppt/slides/slide5.xml" Id="R67d709ef69c04518" /><Relationship Type="http://schemas.openxmlformats.org/officeDocument/2006/relationships/slide" Target="/ppt/slides/slide6.xml" Id="R7f3e20988458468e" /><Relationship Type="http://schemas.openxmlformats.org/officeDocument/2006/relationships/slide" Target="/ppt/slides/slide7.xml" Id="Rf19ace9c91b6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dd60fa647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039b323964285" /><Relationship Type="http://schemas.openxmlformats.org/officeDocument/2006/relationships/theme" Target="/ppt/slideMasters/theme/theme1.xml" Id="Rb0a0cd309781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039b3239642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06a0434344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7d857afd6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b3e0d97c2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4a449e08f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18a1085e5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90f906bcf46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f8387ee34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HUD OG FOTPLEIE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HUD OG FOTPLEIE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4 313 447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Vitaminveien 7-9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02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992 811 366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HUD OG FOTPLEIE AS</a:t>
            </a:r>
          </a:p>
        </p:txBody>
      </p:sp>
    </p:spTree>
  </p:cSld>
  <p:clrMapOvr>
    <a:masterClrMapping xmlns:a="http://schemas.openxmlformats.org/drawingml/2006/main"/>
  </p:clrMapOvr>
</p:sld>
</file>