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4599132472f4f4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8763fa08bbe4010"/>
  </p:sldMasterIdLst>
  <p:sldIdLst>
    <p:sldId xmlns:r="http://schemas.openxmlformats.org/officeDocument/2006/relationships" id="256" r:id="R70218010017a4da8"/>
    <p:sldId xmlns:r="http://schemas.openxmlformats.org/officeDocument/2006/relationships" id="257" r:id="R3c6451888c104056"/>
    <p:sldId xmlns:r="http://schemas.openxmlformats.org/officeDocument/2006/relationships" id="258" r:id="R4dff8ed5ecfe45a4"/>
    <p:sldId xmlns:r="http://schemas.openxmlformats.org/officeDocument/2006/relationships" id="259" r:id="Rddab1b85a2db4e23"/>
    <p:sldId xmlns:r="http://schemas.openxmlformats.org/officeDocument/2006/relationships" id="260" r:id="Re3f97508b2aa4f37"/>
    <p:sldId xmlns:r="http://schemas.openxmlformats.org/officeDocument/2006/relationships" id="261" r:id="R404209e622d14710"/>
    <p:sldId xmlns:r="http://schemas.openxmlformats.org/officeDocument/2006/relationships" id="262" r:id="R59c9712d85e449a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763fa08bbe4010" /><Relationship Type="http://schemas.openxmlformats.org/officeDocument/2006/relationships/slide" Target="/ppt/slides/slide1.xml" Id="R70218010017a4da8" /><Relationship Type="http://schemas.openxmlformats.org/officeDocument/2006/relationships/slide" Target="/ppt/slides/slide2.xml" Id="R3c6451888c104056" /><Relationship Type="http://schemas.openxmlformats.org/officeDocument/2006/relationships/slide" Target="/ppt/slides/slide3.xml" Id="R4dff8ed5ecfe45a4" /><Relationship Type="http://schemas.openxmlformats.org/officeDocument/2006/relationships/slide" Target="/ppt/slides/slide4.xml" Id="Rddab1b85a2db4e23" /><Relationship Type="http://schemas.openxmlformats.org/officeDocument/2006/relationships/slide" Target="/ppt/slides/slide5.xml" Id="Re3f97508b2aa4f37" /><Relationship Type="http://schemas.openxmlformats.org/officeDocument/2006/relationships/slide" Target="/ppt/slides/slide6.xml" Id="R404209e622d14710" /><Relationship Type="http://schemas.openxmlformats.org/officeDocument/2006/relationships/slide" Target="/ppt/slides/slide7.xml" Id="R59c9712d85e449a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f15a18147c43b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fd57457cf942ea" /><Relationship Type="http://schemas.openxmlformats.org/officeDocument/2006/relationships/theme" Target="/ppt/slideMasters/theme/theme1.xml" Id="R1e9d41cd9cc3496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9fd57457cf942e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ff0a4823bb459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050c89b40d40f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c83243b080405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d08381922746a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f1a23c212d4d9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9973c700304ff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3ad94f54ba47d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MTB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MTB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MTB CAPITAL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MTB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MTB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MTB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−172 211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2 103 953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62 718 549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123 311 814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MTB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 HOLDING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MAGIC NORWAY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MCE HOLDING AS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MTB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Korskirkeallmenningen 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5017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94 11 00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solveig@mtbgruppen.no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992 814 373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MTB CAPITAL AS</a:t>
            </a:r>
          </a:p>
        </p:txBody>
      </p:sp>
    </p:spTree>
  </p:cSld>
  <p:clrMapOvr>
    <a:masterClrMapping xmlns:a="http://schemas.openxmlformats.org/drawingml/2006/main"/>
  </p:clrMapOvr>
</p:sld>
</file>