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b5e597ce854d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bc5f0834dc4d66"/>
  </p:sldMasterIdLst>
  <p:sldIdLst>
    <p:sldId xmlns:r="http://schemas.openxmlformats.org/officeDocument/2006/relationships" id="256" r:id="Rd339849e31784662"/>
    <p:sldId xmlns:r="http://schemas.openxmlformats.org/officeDocument/2006/relationships" id="257" r:id="Rc8875fc4f12d4194"/>
    <p:sldId xmlns:r="http://schemas.openxmlformats.org/officeDocument/2006/relationships" id="258" r:id="R03574688502c4514"/>
    <p:sldId xmlns:r="http://schemas.openxmlformats.org/officeDocument/2006/relationships" id="259" r:id="R1fd4eee096e946bb"/>
    <p:sldId xmlns:r="http://schemas.openxmlformats.org/officeDocument/2006/relationships" id="260" r:id="R216e7115142c4ca3"/>
    <p:sldId xmlns:r="http://schemas.openxmlformats.org/officeDocument/2006/relationships" id="261" r:id="R34caad5195e24e3d"/>
    <p:sldId xmlns:r="http://schemas.openxmlformats.org/officeDocument/2006/relationships" id="262" r:id="R98d2de54f5d1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bc5f0834dc4d66" /><Relationship Type="http://schemas.openxmlformats.org/officeDocument/2006/relationships/slide" Target="/ppt/slides/slide1.xml" Id="Rd339849e31784662" /><Relationship Type="http://schemas.openxmlformats.org/officeDocument/2006/relationships/slide" Target="/ppt/slides/slide2.xml" Id="Rc8875fc4f12d4194" /><Relationship Type="http://schemas.openxmlformats.org/officeDocument/2006/relationships/slide" Target="/ppt/slides/slide3.xml" Id="R03574688502c4514" /><Relationship Type="http://schemas.openxmlformats.org/officeDocument/2006/relationships/slide" Target="/ppt/slides/slide4.xml" Id="R1fd4eee096e946bb" /><Relationship Type="http://schemas.openxmlformats.org/officeDocument/2006/relationships/slide" Target="/ppt/slides/slide5.xml" Id="R216e7115142c4ca3" /><Relationship Type="http://schemas.openxmlformats.org/officeDocument/2006/relationships/slide" Target="/ppt/slides/slide6.xml" Id="R34caad5195e24e3d" /><Relationship Type="http://schemas.openxmlformats.org/officeDocument/2006/relationships/slide" Target="/ppt/slides/slide7.xml" Id="R98d2de54f5d1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b94d0fb32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65e15c1304224" /><Relationship Type="http://schemas.openxmlformats.org/officeDocument/2006/relationships/theme" Target="/ppt/slideMasters/theme/theme1.xml" Id="Rcf64874cce4f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65e15c13042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1866fed474f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2bb9150934c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f6c794a25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6b90506c34e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11a527149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89cd5b59a43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d76a7fa0248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SIVESIND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INVEST AS ble etablert [år] og holder til i Beitostølen.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27 655 011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Ørrelie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johansivesind1107@gmail.com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992 814 527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