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2b438bc56041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d9f9149ada24fe8"/>
  </p:sldMasterIdLst>
  <p:sldIdLst>
    <p:sldId xmlns:r="http://schemas.openxmlformats.org/officeDocument/2006/relationships" id="256" r:id="Rbe66f3be140d4eb7"/>
    <p:sldId xmlns:r="http://schemas.openxmlformats.org/officeDocument/2006/relationships" id="257" r:id="R3d2d59af7a6841e6"/>
    <p:sldId xmlns:r="http://schemas.openxmlformats.org/officeDocument/2006/relationships" id="258" r:id="R53b7d00bbd5a4293"/>
    <p:sldId xmlns:r="http://schemas.openxmlformats.org/officeDocument/2006/relationships" id="259" r:id="Rde9c5f2f0ea2486f"/>
    <p:sldId xmlns:r="http://schemas.openxmlformats.org/officeDocument/2006/relationships" id="260" r:id="R2f9d0df56fa24cc7"/>
    <p:sldId xmlns:r="http://schemas.openxmlformats.org/officeDocument/2006/relationships" id="261" r:id="Re15b8eae920245ed"/>
    <p:sldId xmlns:r="http://schemas.openxmlformats.org/officeDocument/2006/relationships" id="262" r:id="R3a4a704b13244f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9f9149ada24fe8" /><Relationship Type="http://schemas.openxmlformats.org/officeDocument/2006/relationships/slide" Target="/ppt/slides/slide1.xml" Id="Rbe66f3be140d4eb7" /><Relationship Type="http://schemas.openxmlformats.org/officeDocument/2006/relationships/slide" Target="/ppt/slides/slide2.xml" Id="R3d2d59af7a6841e6" /><Relationship Type="http://schemas.openxmlformats.org/officeDocument/2006/relationships/slide" Target="/ppt/slides/slide3.xml" Id="R53b7d00bbd5a4293" /><Relationship Type="http://schemas.openxmlformats.org/officeDocument/2006/relationships/slide" Target="/ppt/slides/slide4.xml" Id="Rde9c5f2f0ea2486f" /><Relationship Type="http://schemas.openxmlformats.org/officeDocument/2006/relationships/slide" Target="/ppt/slides/slide5.xml" Id="R2f9d0df56fa24cc7" /><Relationship Type="http://schemas.openxmlformats.org/officeDocument/2006/relationships/slide" Target="/ppt/slides/slide6.xml" Id="Re15b8eae920245ed" /><Relationship Type="http://schemas.openxmlformats.org/officeDocument/2006/relationships/slide" Target="/ppt/slides/slide7.xml" Id="R3a4a704b13244f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e68f43f75d4f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51b089cb004b0f" /><Relationship Type="http://schemas.openxmlformats.org/officeDocument/2006/relationships/theme" Target="/ppt/slideMasters/theme/theme1.xml" Id="R2c807999ebd54e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51b089cb004b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a2afc375984c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10ec4e3cd141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fcc6253fba49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12cc065fef48c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fa4a186d6047a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6bc575930a441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55a10d526241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HENNINGS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HENNINGS EIENDOM AS ble etablert [år] og holder til i Froland.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−18 538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−505 019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3 954 295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4 121 432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HÅKEDAL HENNING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Frolandsveien 985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4820 Froland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992 829 370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HENNINGS EIENDOM AS</a:t>
            </a:r>
          </a:p>
        </p:txBody>
      </p:sp>
    </p:spTree>
  </p:cSld>
  <p:clrMapOvr>
    <a:masterClrMapping xmlns:a="http://schemas.openxmlformats.org/drawingml/2006/main"/>
  </p:clrMapOvr>
</p:sld>
</file>