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f94f90f4b45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59edaec5b4237"/>
  </p:sldMasterIdLst>
  <p:sldIdLst>
    <p:sldId xmlns:r="http://schemas.openxmlformats.org/officeDocument/2006/relationships" id="256" r:id="R48c16e44aa3843ac"/>
    <p:sldId xmlns:r="http://schemas.openxmlformats.org/officeDocument/2006/relationships" id="257" r:id="Rfec389ba608d4150"/>
    <p:sldId xmlns:r="http://schemas.openxmlformats.org/officeDocument/2006/relationships" id="258" r:id="R11639e37fa4d44ce"/>
    <p:sldId xmlns:r="http://schemas.openxmlformats.org/officeDocument/2006/relationships" id="259" r:id="R9a1bbf406b2c4891"/>
    <p:sldId xmlns:r="http://schemas.openxmlformats.org/officeDocument/2006/relationships" id="260" r:id="R4b7cceee0b6c418c"/>
    <p:sldId xmlns:r="http://schemas.openxmlformats.org/officeDocument/2006/relationships" id="261" r:id="Rfddade15c5c046d9"/>
    <p:sldId xmlns:r="http://schemas.openxmlformats.org/officeDocument/2006/relationships" id="262" r:id="R0ff3c7c3f8e0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59edaec5b4237" /><Relationship Type="http://schemas.openxmlformats.org/officeDocument/2006/relationships/slide" Target="/ppt/slides/slide1.xml" Id="R48c16e44aa3843ac" /><Relationship Type="http://schemas.openxmlformats.org/officeDocument/2006/relationships/slide" Target="/ppt/slides/slide2.xml" Id="Rfec389ba608d4150" /><Relationship Type="http://schemas.openxmlformats.org/officeDocument/2006/relationships/slide" Target="/ppt/slides/slide3.xml" Id="R11639e37fa4d44ce" /><Relationship Type="http://schemas.openxmlformats.org/officeDocument/2006/relationships/slide" Target="/ppt/slides/slide4.xml" Id="R9a1bbf406b2c4891" /><Relationship Type="http://schemas.openxmlformats.org/officeDocument/2006/relationships/slide" Target="/ppt/slides/slide5.xml" Id="R4b7cceee0b6c418c" /><Relationship Type="http://schemas.openxmlformats.org/officeDocument/2006/relationships/slide" Target="/ppt/slides/slide6.xml" Id="Rfddade15c5c046d9" /><Relationship Type="http://schemas.openxmlformats.org/officeDocument/2006/relationships/slide" Target="/ppt/slides/slide7.xml" Id="R0ff3c7c3f8e0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0d0e63c25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175eee644b9a" /><Relationship Type="http://schemas.openxmlformats.org/officeDocument/2006/relationships/theme" Target="/ppt/slideMasters/theme/theme1.xml" Id="R3f5d7bad5c43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1175eee64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07879f32a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b07b547b3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825016c1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f583cbcdf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4a30ff0954b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34542ce2546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2ca45e93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SIRELLE AS ble etablert [år] og holder til i Kjørsvikbugen.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IVAR LEDAL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6699 Kjørsvikbugen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85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992 829 508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