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1a58fbeec144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78f3ab8ea54a71"/>
  </p:sldMasterIdLst>
  <p:sldIdLst>
    <p:sldId xmlns:r="http://schemas.openxmlformats.org/officeDocument/2006/relationships" id="256" r:id="Rd65f833febab4b43"/>
    <p:sldId xmlns:r="http://schemas.openxmlformats.org/officeDocument/2006/relationships" id="257" r:id="Rf624a2aa4e484958"/>
    <p:sldId xmlns:r="http://schemas.openxmlformats.org/officeDocument/2006/relationships" id="258" r:id="R88ade7df0c21468f"/>
    <p:sldId xmlns:r="http://schemas.openxmlformats.org/officeDocument/2006/relationships" id="259" r:id="Rebbc3721acfe4e17"/>
    <p:sldId xmlns:r="http://schemas.openxmlformats.org/officeDocument/2006/relationships" id="260" r:id="R9b3517de1bd04353"/>
    <p:sldId xmlns:r="http://schemas.openxmlformats.org/officeDocument/2006/relationships" id="261" r:id="R6b7bc72650514980"/>
    <p:sldId xmlns:r="http://schemas.openxmlformats.org/officeDocument/2006/relationships" id="262" r:id="R76d4d2cae2a544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8f3ab8ea54a71" /><Relationship Type="http://schemas.openxmlformats.org/officeDocument/2006/relationships/slide" Target="/ppt/slides/slide1.xml" Id="Rd65f833febab4b43" /><Relationship Type="http://schemas.openxmlformats.org/officeDocument/2006/relationships/slide" Target="/ppt/slides/slide2.xml" Id="Rf624a2aa4e484958" /><Relationship Type="http://schemas.openxmlformats.org/officeDocument/2006/relationships/slide" Target="/ppt/slides/slide3.xml" Id="R88ade7df0c21468f" /><Relationship Type="http://schemas.openxmlformats.org/officeDocument/2006/relationships/slide" Target="/ppt/slides/slide4.xml" Id="Rebbc3721acfe4e17" /><Relationship Type="http://schemas.openxmlformats.org/officeDocument/2006/relationships/slide" Target="/ppt/slides/slide5.xml" Id="R9b3517de1bd04353" /><Relationship Type="http://schemas.openxmlformats.org/officeDocument/2006/relationships/slide" Target="/ppt/slides/slide6.xml" Id="R6b7bc72650514980" /><Relationship Type="http://schemas.openxmlformats.org/officeDocument/2006/relationships/slide" Target="/ppt/slides/slide7.xml" Id="R76d4d2cae2a544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ae83c9907941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dbbdf747c4327" /><Relationship Type="http://schemas.openxmlformats.org/officeDocument/2006/relationships/theme" Target="/ppt/slideMasters/theme/theme1.xml" Id="R44a5c4c0e9c24e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4dbbdf747c43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a2be3d24e4d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9af0851a744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fb76bd45e4b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31d7efe184d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546614f6745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55e6f3ff94e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6e149bd1b40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M/K HANS 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M/K HANS 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M/K HANS R AS ble etablert [år] og holder til i 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M/K HANS 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M/K HANS 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M/K HANS 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355 478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−760 456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102 165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13 882 068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14 647 622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M/K HANS 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AUKAN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M/K HANS 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6698 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992 829 591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M/K HANS R AS</a:t>
            </a:r>
          </a:p>
        </p:txBody>
      </p:sp>
    </p:spTree>
  </p:cSld>
  <p:clrMapOvr>
    <a:masterClrMapping xmlns:a="http://schemas.openxmlformats.org/drawingml/2006/main"/>
  </p:clrMapOvr>
</p:sld>
</file>