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2ffaa9cc3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bd5b8a8a894628"/>
  </p:sldMasterIdLst>
  <p:sldIdLst>
    <p:sldId xmlns:r="http://schemas.openxmlformats.org/officeDocument/2006/relationships" id="256" r:id="R3192da4fabfe4c82"/>
    <p:sldId xmlns:r="http://schemas.openxmlformats.org/officeDocument/2006/relationships" id="257" r:id="R885bc29a6e994227"/>
    <p:sldId xmlns:r="http://schemas.openxmlformats.org/officeDocument/2006/relationships" id="258" r:id="R23dd892f89244420"/>
    <p:sldId xmlns:r="http://schemas.openxmlformats.org/officeDocument/2006/relationships" id="259" r:id="Raeed115e74e74ceb"/>
    <p:sldId xmlns:r="http://schemas.openxmlformats.org/officeDocument/2006/relationships" id="260" r:id="R59b22efc5bf541c6"/>
    <p:sldId xmlns:r="http://schemas.openxmlformats.org/officeDocument/2006/relationships" id="261" r:id="Rb860eb09757f40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d5b8a8a894628" /><Relationship Type="http://schemas.openxmlformats.org/officeDocument/2006/relationships/slide" Target="/ppt/slides/slide1.xml" Id="R3192da4fabfe4c82" /><Relationship Type="http://schemas.openxmlformats.org/officeDocument/2006/relationships/slide" Target="/ppt/slides/slide2.xml" Id="R885bc29a6e994227" /><Relationship Type="http://schemas.openxmlformats.org/officeDocument/2006/relationships/slide" Target="/ppt/slides/slide3.xml" Id="R23dd892f89244420" /><Relationship Type="http://schemas.openxmlformats.org/officeDocument/2006/relationships/slide" Target="/ppt/slides/slide4.xml" Id="Raeed115e74e74ceb" /><Relationship Type="http://schemas.openxmlformats.org/officeDocument/2006/relationships/slide" Target="/ppt/slides/slide5.xml" Id="R59b22efc5bf541c6" /><Relationship Type="http://schemas.openxmlformats.org/officeDocument/2006/relationships/slide" Target="/ppt/slides/slide6.xml" Id="Rb860eb09757f40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5aec1fc1b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d7a314de542d6" /><Relationship Type="http://schemas.openxmlformats.org/officeDocument/2006/relationships/theme" Target="/ppt/slideMasters/theme/theme1.xml" Id="Rc0e86975f7e5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0d7a314de542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9d2db499b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57f40f0a648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48c1190b845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dbe5e01bb44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77107b49c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57ff81c664e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MINDESTIFTELSEN-SANDNES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Høyland Menighetssenter, Svebastadveien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992 843 764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MINDESTIFTELSEN-SANDNES</a:t>
            </a:r>
          </a:p>
        </p:txBody>
      </p:sp>
    </p:spTree>
  </p:cSld>
  <p:clrMapOvr>
    <a:masterClrMapping xmlns:a="http://schemas.openxmlformats.org/drawingml/2006/main"/>
  </p:clrMapOvr>
</p:sld>
</file>