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45393993f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80746d436409a"/>
  </p:sldMasterIdLst>
  <p:sldIdLst>
    <p:sldId xmlns:r="http://schemas.openxmlformats.org/officeDocument/2006/relationships" id="256" r:id="Rcef910768af44ed3"/>
    <p:sldId xmlns:r="http://schemas.openxmlformats.org/officeDocument/2006/relationships" id="257" r:id="Rdabe666b4c48411f"/>
    <p:sldId xmlns:r="http://schemas.openxmlformats.org/officeDocument/2006/relationships" id="258" r:id="Rf0dc1e514c204bbe"/>
    <p:sldId xmlns:r="http://schemas.openxmlformats.org/officeDocument/2006/relationships" id="259" r:id="Rd2507b1528a1499d"/>
    <p:sldId xmlns:r="http://schemas.openxmlformats.org/officeDocument/2006/relationships" id="260" r:id="Rd55a9a4d446a45cc"/>
    <p:sldId xmlns:r="http://schemas.openxmlformats.org/officeDocument/2006/relationships" id="261" r:id="Rc41c7f3cf759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80746d436409a" /><Relationship Type="http://schemas.openxmlformats.org/officeDocument/2006/relationships/slide" Target="/ppt/slides/slide1.xml" Id="Rcef910768af44ed3" /><Relationship Type="http://schemas.openxmlformats.org/officeDocument/2006/relationships/slide" Target="/ppt/slides/slide2.xml" Id="Rdabe666b4c48411f" /><Relationship Type="http://schemas.openxmlformats.org/officeDocument/2006/relationships/slide" Target="/ppt/slides/slide3.xml" Id="Rf0dc1e514c204bbe" /><Relationship Type="http://schemas.openxmlformats.org/officeDocument/2006/relationships/slide" Target="/ppt/slides/slide4.xml" Id="Rd2507b1528a1499d" /><Relationship Type="http://schemas.openxmlformats.org/officeDocument/2006/relationships/slide" Target="/ppt/slides/slide5.xml" Id="Rd55a9a4d446a45cc" /><Relationship Type="http://schemas.openxmlformats.org/officeDocument/2006/relationships/slide" Target="/ppt/slides/slide6.xml" Id="Rc41c7f3cf759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f38be3031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285bbe29419d" /><Relationship Type="http://schemas.openxmlformats.org/officeDocument/2006/relationships/theme" Target="/ppt/slideMasters/theme/theme1.xml" Id="Ra83be715745f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f285bbe29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5a09b862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fca2baa9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cd3e70604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b25e4222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e8c11b50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0b13d8f7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