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e4471fd42b47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5562af955b480c"/>
  </p:sldMasterIdLst>
  <p:sldIdLst>
    <p:sldId xmlns:r="http://schemas.openxmlformats.org/officeDocument/2006/relationships" id="256" r:id="R93b0290a36d44d3f"/>
    <p:sldId xmlns:r="http://schemas.openxmlformats.org/officeDocument/2006/relationships" id="257" r:id="R099482c764744864"/>
    <p:sldId xmlns:r="http://schemas.openxmlformats.org/officeDocument/2006/relationships" id="258" r:id="R7b8c64576c4d4658"/>
    <p:sldId xmlns:r="http://schemas.openxmlformats.org/officeDocument/2006/relationships" id="259" r:id="Rb9ffb47ca5dd4e3e"/>
    <p:sldId xmlns:r="http://schemas.openxmlformats.org/officeDocument/2006/relationships" id="260" r:id="R3c5a71feef7f4c91"/>
    <p:sldId xmlns:r="http://schemas.openxmlformats.org/officeDocument/2006/relationships" id="261" r:id="R4fed285011b34f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5562af955b480c" /><Relationship Type="http://schemas.openxmlformats.org/officeDocument/2006/relationships/slide" Target="/ppt/slides/slide1.xml" Id="R93b0290a36d44d3f" /><Relationship Type="http://schemas.openxmlformats.org/officeDocument/2006/relationships/slide" Target="/ppt/slides/slide2.xml" Id="R099482c764744864" /><Relationship Type="http://schemas.openxmlformats.org/officeDocument/2006/relationships/slide" Target="/ppt/slides/slide3.xml" Id="R7b8c64576c4d4658" /><Relationship Type="http://schemas.openxmlformats.org/officeDocument/2006/relationships/slide" Target="/ppt/slides/slide4.xml" Id="Rb9ffb47ca5dd4e3e" /><Relationship Type="http://schemas.openxmlformats.org/officeDocument/2006/relationships/slide" Target="/ppt/slides/slide5.xml" Id="R3c5a71feef7f4c91" /><Relationship Type="http://schemas.openxmlformats.org/officeDocument/2006/relationships/slide" Target="/ppt/slides/slide6.xml" Id="R4fed285011b34f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5cbbdf08ab4d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060fc6d0a45fd" /><Relationship Type="http://schemas.openxmlformats.org/officeDocument/2006/relationships/theme" Target="/ppt/slideMasters/theme/theme1.xml" Id="R6eb5e710331f44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e060fc6d0a45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c972251ad44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5d493696a4b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ec98165d146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c880e931348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0bdb508004a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383c5508249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LOFOTEN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Leknessletta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8370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trond-o@online.no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992 847 743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HOLDING AS</a:t>
            </a:r>
          </a:p>
        </p:txBody>
      </p:sp>
    </p:spTree>
  </p:cSld>
  <p:clrMapOvr>
    <a:masterClrMapping xmlns:a="http://schemas.openxmlformats.org/drawingml/2006/main"/>
  </p:clrMapOvr>
</p:sld>
</file>