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4d741fcbd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cd565726046d0"/>
  </p:sldMasterIdLst>
  <p:sldIdLst>
    <p:sldId xmlns:r="http://schemas.openxmlformats.org/officeDocument/2006/relationships" id="256" r:id="R52e0882e06cd4bc8"/>
    <p:sldId xmlns:r="http://schemas.openxmlformats.org/officeDocument/2006/relationships" id="257" r:id="Rc097e7f3c26c4665"/>
    <p:sldId xmlns:r="http://schemas.openxmlformats.org/officeDocument/2006/relationships" id="258" r:id="Rfa4b916b9160474b"/>
    <p:sldId xmlns:r="http://schemas.openxmlformats.org/officeDocument/2006/relationships" id="259" r:id="R3c4730938c0c4e06"/>
    <p:sldId xmlns:r="http://schemas.openxmlformats.org/officeDocument/2006/relationships" id="260" r:id="Rfcc8ce1992134d8d"/>
    <p:sldId xmlns:r="http://schemas.openxmlformats.org/officeDocument/2006/relationships" id="261" r:id="R6e349c5e0c0b480b"/>
    <p:sldId xmlns:r="http://schemas.openxmlformats.org/officeDocument/2006/relationships" id="262" r:id="R8df69159b414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cd565726046d0" /><Relationship Type="http://schemas.openxmlformats.org/officeDocument/2006/relationships/slide" Target="/ppt/slides/slide1.xml" Id="R52e0882e06cd4bc8" /><Relationship Type="http://schemas.openxmlformats.org/officeDocument/2006/relationships/slide" Target="/ppt/slides/slide2.xml" Id="Rc097e7f3c26c4665" /><Relationship Type="http://schemas.openxmlformats.org/officeDocument/2006/relationships/slide" Target="/ppt/slides/slide3.xml" Id="Rfa4b916b9160474b" /><Relationship Type="http://schemas.openxmlformats.org/officeDocument/2006/relationships/slide" Target="/ppt/slides/slide4.xml" Id="R3c4730938c0c4e06" /><Relationship Type="http://schemas.openxmlformats.org/officeDocument/2006/relationships/slide" Target="/ppt/slides/slide5.xml" Id="Rfcc8ce1992134d8d" /><Relationship Type="http://schemas.openxmlformats.org/officeDocument/2006/relationships/slide" Target="/ppt/slides/slide6.xml" Id="R6e349c5e0c0b480b" /><Relationship Type="http://schemas.openxmlformats.org/officeDocument/2006/relationships/slide" Target="/ppt/slides/slide7.xml" Id="R8df69159b414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e8a93d6b4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54626ad3841a3" /><Relationship Type="http://schemas.openxmlformats.org/officeDocument/2006/relationships/theme" Target="/ppt/slideMasters/theme/theme1.xml" Id="Rab74102ae596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54626ad38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03c6fece3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3822f144f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dd2f8f494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3d6d4077b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4f4912907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865ee2ed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5824a4ab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12 014 147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TROND OLAV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ODDNY TOLLEFSEN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TROND OLAV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ODDNY TOLLEFSEN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trond-o@online.no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