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769909bc4e42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d09902dffa482b"/>
  </p:sldMasterIdLst>
  <p:sldIdLst>
    <p:sldId xmlns:r="http://schemas.openxmlformats.org/officeDocument/2006/relationships" id="256" r:id="R006a95104d344ed1"/>
    <p:sldId xmlns:r="http://schemas.openxmlformats.org/officeDocument/2006/relationships" id="257" r:id="R0a74af2921344b02"/>
    <p:sldId xmlns:r="http://schemas.openxmlformats.org/officeDocument/2006/relationships" id="258" r:id="R743e8524f3324995"/>
    <p:sldId xmlns:r="http://schemas.openxmlformats.org/officeDocument/2006/relationships" id="259" r:id="Rfa7e808345e44a18"/>
    <p:sldId xmlns:r="http://schemas.openxmlformats.org/officeDocument/2006/relationships" id="260" r:id="Radd992651d91401f"/>
    <p:sldId xmlns:r="http://schemas.openxmlformats.org/officeDocument/2006/relationships" id="261" r:id="Ra77fe3753e66493f"/>
    <p:sldId xmlns:r="http://schemas.openxmlformats.org/officeDocument/2006/relationships" id="262" r:id="Rff02eecf93d24d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09902dffa482b" /><Relationship Type="http://schemas.openxmlformats.org/officeDocument/2006/relationships/slide" Target="/ppt/slides/slide1.xml" Id="R006a95104d344ed1" /><Relationship Type="http://schemas.openxmlformats.org/officeDocument/2006/relationships/slide" Target="/ppt/slides/slide2.xml" Id="R0a74af2921344b02" /><Relationship Type="http://schemas.openxmlformats.org/officeDocument/2006/relationships/slide" Target="/ppt/slides/slide3.xml" Id="R743e8524f3324995" /><Relationship Type="http://schemas.openxmlformats.org/officeDocument/2006/relationships/slide" Target="/ppt/slides/slide4.xml" Id="Rfa7e808345e44a18" /><Relationship Type="http://schemas.openxmlformats.org/officeDocument/2006/relationships/slide" Target="/ppt/slides/slide5.xml" Id="Radd992651d91401f" /><Relationship Type="http://schemas.openxmlformats.org/officeDocument/2006/relationships/slide" Target="/ppt/slides/slide6.xml" Id="Ra77fe3753e66493f" /><Relationship Type="http://schemas.openxmlformats.org/officeDocument/2006/relationships/slide" Target="/ppt/slides/slide7.xml" Id="Rff02eecf93d24d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1e255c63541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fb774affe41b4" /><Relationship Type="http://schemas.openxmlformats.org/officeDocument/2006/relationships/theme" Target="/ppt/slideMasters/theme/theme1.xml" Id="R60f4a2727eab45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2fb774affe41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b6ccad6ef4b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7c976878642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8238d20da41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47e24fe5440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b8b0244ca4a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e4d75a89b41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06873ffb847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TOARJA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TOARJA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TOARJA HOLDING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TOARJA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TOARJA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TOARJA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−385 118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11 179 802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95 593 825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96 602 316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TOARJA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BARBRO JAKOBSEN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ISABELL JOHANSEN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LIV-HILDE VANGBERG JAKOBSEN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WIBECKE JAKOBSEN TOFTE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ARNE JAKOBSEN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TOARJA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 Walnums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992 851 120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TOARJA HOLDING AS</a:t>
            </a:r>
          </a:p>
        </p:txBody>
      </p:sp>
    </p:spTree>
  </p:cSld>
  <p:clrMapOvr>
    <a:masterClrMapping xmlns:a="http://schemas.openxmlformats.org/drawingml/2006/main"/>
  </p:clrMapOvr>
</p:sld>
</file>