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582d91da884a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4b8abc4f524acd"/>
  </p:sldMasterIdLst>
  <p:sldIdLst>
    <p:sldId xmlns:r="http://schemas.openxmlformats.org/officeDocument/2006/relationships" id="256" r:id="R210b7111fa234197"/>
    <p:sldId xmlns:r="http://schemas.openxmlformats.org/officeDocument/2006/relationships" id="257" r:id="R7a1b53fa8a1440d6"/>
    <p:sldId xmlns:r="http://schemas.openxmlformats.org/officeDocument/2006/relationships" id="258" r:id="Rf57cdeb942a4450c"/>
    <p:sldId xmlns:r="http://schemas.openxmlformats.org/officeDocument/2006/relationships" id="259" r:id="R0f066d38ca7a477f"/>
    <p:sldId xmlns:r="http://schemas.openxmlformats.org/officeDocument/2006/relationships" id="260" r:id="R7387cbd21bc84c19"/>
    <p:sldId xmlns:r="http://schemas.openxmlformats.org/officeDocument/2006/relationships" id="261" r:id="R9bc926a8c9b444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b8abc4f524acd" /><Relationship Type="http://schemas.openxmlformats.org/officeDocument/2006/relationships/slide" Target="/ppt/slides/slide1.xml" Id="R210b7111fa234197" /><Relationship Type="http://schemas.openxmlformats.org/officeDocument/2006/relationships/slide" Target="/ppt/slides/slide2.xml" Id="R7a1b53fa8a1440d6" /><Relationship Type="http://schemas.openxmlformats.org/officeDocument/2006/relationships/slide" Target="/ppt/slides/slide3.xml" Id="Rf57cdeb942a4450c" /><Relationship Type="http://schemas.openxmlformats.org/officeDocument/2006/relationships/slide" Target="/ppt/slides/slide4.xml" Id="R0f066d38ca7a477f" /><Relationship Type="http://schemas.openxmlformats.org/officeDocument/2006/relationships/slide" Target="/ppt/slides/slide5.xml" Id="R7387cbd21bc84c19" /><Relationship Type="http://schemas.openxmlformats.org/officeDocument/2006/relationships/slide" Target="/ppt/slides/slide6.xml" Id="R9bc926a8c9b444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e03c09b1445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721e63a484441" /><Relationship Type="http://schemas.openxmlformats.org/officeDocument/2006/relationships/theme" Target="/ppt/slideMasters/theme/theme1.xml" Id="R59bec129d97d4c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6721e63a4844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f42fea94a4a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07cda847a49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cd86a23af4c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1cc147ec64c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645bf4d2e44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042819d4141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EIGANES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189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992 852 011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