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dffcec0499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b20979c5b403b"/>
  </p:sldMasterIdLst>
  <p:sldIdLst>
    <p:sldId xmlns:r="http://schemas.openxmlformats.org/officeDocument/2006/relationships" id="256" r:id="R7e98ebc509f44119"/>
    <p:sldId xmlns:r="http://schemas.openxmlformats.org/officeDocument/2006/relationships" id="257" r:id="R59a2027f2c8d419f"/>
    <p:sldId xmlns:r="http://schemas.openxmlformats.org/officeDocument/2006/relationships" id="258" r:id="Rb9b4f6e5537a49cb"/>
    <p:sldId xmlns:r="http://schemas.openxmlformats.org/officeDocument/2006/relationships" id="259" r:id="R575876ee0b12403c"/>
    <p:sldId xmlns:r="http://schemas.openxmlformats.org/officeDocument/2006/relationships" id="260" r:id="Rd81a214d29694b96"/>
    <p:sldId xmlns:r="http://schemas.openxmlformats.org/officeDocument/2006/relationships" id="261" r:id="Rf427e9598abb44ed"/>
    <p:sldId xmlns:r="http://schemas.openxmlformats.org/officeDocument/2006/relationships" id="262" r:id="Rd4bfde85d380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b20979c5b403b" /><Relationship Type="http://schemas.openxmlformats.org/officeDocument/2006/relationships/slide" Target="/ppt/slides/slide1.xml" Id="R7e98ebc509f44119" /><Relationship Type="http://schemas.openxmlformats.org/officeDocument/2006/relationships/slide" Target="/ppt/slides/slide2.xml" Id="R59a2027f2c8d419f" /><Relationship Type="http://schemas.openxmlformats.org/officeDocument/2006/relationships/slide" Target="/ppt/slides/slide3.xml" Id="Rb9b4f6e5537a49cb" /><Relationship Type="http://schemas.openxmlformats.org/officeDocument/2006/relationships/slide" Target="/ppt/slides/slide4.xml" Id="R575876ee0b12403c" /><Relationship Type="http://schemas.openxmlformats.org/officeDocument/2006/relationships/slide" Target="/ppt/slides/slide5.xml" Id="Rd81a214d29694b96" /><Relationship Type="http://schemas.openxmlformats.org/officeDocument/2006/relationships/slide" Target="/ppt/slides/slide6.xml" Id="Rf427e9598abb44ed" /><Relationship Type="http://schemas.openxmlformats.org/officeDocument/2006/relationships/slide" Target="/ppt/slides/slide7.xml" Id="Rd4bfde85d380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7f87bf03104c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c4043c59d40ee" /><Relationship Type="http://schemas.openxmlformats.org/officeDocument/2006/relationships/theme" Target="/ppt/slideMasters/theme/theme1.xml" Id="R1719413f89d341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c4043c59d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bec26ee5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7563b5916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1b66d0599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117e7bc2b41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2806d87bb47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f2302494546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fb8883ea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