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907496929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3bc48b53f495d"/>
  </p:sldMasterIdLst>
  <p:sldIdLst>
    <p:sldId xmlns:r="http://schemas.openxmlformats.org/officeDocument/2006/relationships" id="256" r:id="Raa5efdb597fd4c9e"/>
    <p:sldId xmlns:r="http://schemas.openxmlformats.org/officeDocument/2006/relationships" id="257" r:id="Rcb3fae0ccf284f4b"/>
    <p:sldId xmlns:r="http://schemas.openxmlformats.org/officeDocument/2006/relationships" id="258" r:id="Rbc32dbb856684483"/>
    <p:sldId xmlns:r="http://schemas.openxmlformats.org/officeDocument/2006/relationships" id="259" r:id="Radf687a370d94e83"/>
    <p:sldId xmlns:r="http://schemas.openxmlformats.org/officeDocument/2006/relationships" id="260" r:id="R2dec991e5be84c4d"/>
    <p:sldId xmlns:r="http://schemas.openxmlformats.org/officeDocument/2006/relationships" id="261" r:id="Rd17f2c41991d42d5"/>
    <p:sldId xmlns:r="http://schemas.openxmlformats.org/officeDocument/2006/relationships" id="262" r:id="R59bbc95c623f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3bc48b53f495d" /><Relationship Type="http://schemas.openxmlformats.org/officeDocument/2006/relationships/slide" Target="/ppt/slides/slide1.xml" Id="Raa5efdb597fd4c9e" /><Relationship Type="http://schemas.openxmlformats.org/officeDocument/2006/relationships/slide" Target="/ppt/slides/slide2.xml" Id="Rcb3fae0ccf284f4b" /><Relationship Type="http://schemas.openxmlformats.org/officeDocument/2006/relationships/slide" Target="/ppt/slides/slide3.xml" Id="Rbc32dbb856684483" /><Relationship Type="http://schemas.openxmlformats.org/officeDocument/2006/relationships/slide" Target="/ppt/slides/slide4.xml" Id="Radf687a370d94e83" /><Relationship Type="http://schemas.openxmlformats.org/officeDocument/2006/relationships/slide" Target="/ppt/slides/slide5.xml" Id="R2dec991e5be84c4d" /><Relationship Type="http://schemas.openxmlformats.org/officeDocument/2006/relationships/slide" Target="/ppt/slides/slide6.xml" Id="Rd17f2c41991d42d5" /><Relationship Type="http://schemas.openxmlformats.org/officeDocument/2006/relationships/slide" Target="/ppt/slides/slide7.xml" Id="R59bbc95c623f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4122b5e20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a2629bea542f1" /><Relationship Type="http://schemas.openxmlformats.org/officeDocument/2006/relationships/theme" Target="/ppt/slideMasters/theme/theme1.xml" Id="Rbe9544d532f8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a2629bea542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6d108585241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6dc621183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08fade7ac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7ca6fab57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1074489d3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9122e2602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c3700559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SVABØEN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SVABØEN INVEST AS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2 499 810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11 401 553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Kaupangsvegen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992 869 585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