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1638a550a694bb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65681935e9b4a66"/>
  </p:sldMasterIdLst>
  <p:sldIdLst>
    <p:sldId xmlns:r="http://schemas.openxmlformats.org/officeDocument/2006/relationships" id="256" r:id="R627503d3aff34c72"/>
    <p:sldId xmlns:r="http://schemas.openxmlformats.org/officeDocument/2006/relationships" id="257" r:id="R73447c77b030486c"/>
    <p:sldId xmlns:r="http://schemas.openxmlformats.org/officeDocument/2006/relationships" id="258" r:id="R91bb3869525f4f57"/>
    <p:sldId xmlns:r="http://schemas.openxmlformats.org/officeDocument/2006/relationships" id="259" r:id="R868c086f3faf4a78"/>
    <p:sldId xmlns:r="http://schemas.openxmlformats.org/officeDocument/2006/relationships" id="260" r:id="R405b729564364771"/>
    <p:sldId xmlns:r="http://schemas.openxmlformats.org/officeDocument/2006/relationships" id="261" r:id="R15905a404c144be4"/>
    <p:sldId xmlns:r="http://schemas.openxmlformats.org/officeDocument/2006/relationships" id="262" r:id="R8bae90ca3a494fb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5681935e9b4a66" /><Relationship Type="http://schemas.openxmlformats.org/officeDocument/2006/relationships/slide" Target="/ppt/slides/slide1.xml" Id="R627503d3aff34c72" /><Relationship Type="http://schemas.openxmlformats.org/officeDocument/2006/relationships/slide" Target="/ppt/slides/slide2.xml" Id="R73447c77b030486c" /><Relationship Type="http://schemas.openxmlformats.org/officeDocument/2006/relationships/slide" Target="/ppt/slides/slide3.xml" Id="R91bb3869525f4f57" /><Relationship Type="http://schemas.openxmlformats.org/officeDocument/2006/relationships/slide" Target="/ppt/slides/slide4.xml" Id="R868c086f3faf4a78" /><Relationship Type="http://schemas.openxmlformats.org/officeDocument/2006/relationships/slide" Target="/ppt/slides/slide5.xml" Id="R405b729564364771" /><Relationship Type="http://schemas.openxmlformats.org/officeDocument/2006/relationships/slide" Target="/ppt/slides/slide6.xml" Id="R15905a404c144be4" /><Relationship Type="http://schemas.openxmlformats.org/officeDocument/2006/relationships/slide" Target="/ppt/slides/slide7.xml" Id="R8bae90ca3a494fb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a8b9aad3ee4f7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7f94d4000747eb" /><Relationship Type="http://schemas.openxmlformats.org/officeDocument/2006/relationships/theme" Target="/ppt/slideMasters/theme/theme1.xml" Id="R3770260daa834df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27f94d4000747e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f101f464f1487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50b7ef573549e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79e943d9aa402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3f84c45439459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591e4d2eff4b7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d89a1c6b42457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ed41d4667d4ae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BERGEN KULTURHUS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KULTURHUS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BERGEN KULTURHUS AS ble etablert [år] og holder til i Nesttun.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KULTURHUS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KULTURHUS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KULTURHUS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7 166 689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−87 309 005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−84 654 099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−53 657 261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104 710 238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KULTURHUS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VEST-FINANS EIENDOM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KULTURHUS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Osvegen 142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5227 Nesttun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92 59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post@nydalbygg.no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992 873 248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KULTURHUS AS</a:t>
            </a:r>
          </a:p>
        </p:txBody>
      </p:sp>
    </p:spTree>
  </p:cSld>
  <p:clrMapOvr>
    <a:masterClrMapping xmlns:a="http://schemas.openxmlformats.org/drawingml/2006/main"/>
  </p:clrMapOvr>
</p:sld>
</file>