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38f605c05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1ae632c7f24a88"/>
  </p:sldMasterIdLst>
  <p:sldIdLst>
    <p:sldId xmlns:r="http://schemas.openxmlformats.org/officeDocument/2006/relationships" id="256" r:id="Rcbabc09929cf4844"/>
    <p:sldId xmlns:r="http://schemas.openxmlformats.org/officeDocument/2006/relationships" id="257" r:id="R4e533c2533774fce"/>
    <p:sldId xmlns:r="http://schemas.openxmlformats.org/officeDocument/2006/relationships" id="258" r:id="R539e30821d82441b"/>
    <p:sldId xmlns:r="http://schemas.openxmlformats.org/officeDocument/2006/relationships" id="259" r:id="R81745f1868bd4870"/>
    <p:sldId xmlns:r="http://schemas.openxmlformats.org/officeDocument/2006/relationships" id="260" r:id="Rb24d75a75d1442ed"/>
    <p:sldId xmlns:r="http://schemas.openxmlformats.org/officeDocument/2006/relationships" id="261" r:id="R525fa16ce1484c30"/>
    <p:sldId xmlns:r="http://schemas.openxmlformats.org/officeDocument/2006/relationships" id="262" r:id="R0285817810ee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ae632c7f24a88" /><Relationship Type="http://schemas.openxmlformats.org/officeDocument/2006/relationships/slide" Target="/ppt/slides/slide1.xml" Id="Rcbabc09929cf4844" /><Relationship Type="http://schemas.openxmlformats.org/officeDocument/2006/relationships/slide" Target="/ppt/slides/slide2.xml" Id="R4e533c2533774fce" /><Relationship Type="http://schemas.openxmlformats.org/officeDocument/2006/relationships/slide" Target="/ppt/slides/slide3.xml" Id="R539e30821d82441b" /><Relationship Type="http://schemas.openxmlformats.org/officeDocument/2006/relationships/slide" Target="/ppt/slides/slide4.xml" Id="R81745f1868bd4870" /><Relationship Type="http://schemas.openxmlformats.org/officeDocument/2006/relationships/slide" Target="/ppt/slides/slide5.xml" Id="Rb24d75a75d1442ed" /><Relationship Type="http://schemas.openxmlformats.org/officeDocument/2006/relationships/slide" Target="/ppt/slides/slide6.xml" Id="R525fa16ce1484c30" /><Relationship Type="http://schemas.openxmlformats.org/officeDocument/2006/relationships/slide" Target="/ppt/slides/slide7.xml" Id="R0285817810ee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f9729158e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61f6e60d245de" /><Relationship Type="http://schemas.openxmlformats.org/officeDocument/2006/relationships/theme" Target="/ppt/slideMasters/theme/theme1.xml" Id="R5a34dc40980b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61f6e60d2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60559f724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c0a03f190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339c8e4a2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f0554ac9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cf66d688c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0e415f59845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ca4dbdb8e42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10 597 516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25 991 675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GRO AADAHL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BERIT MARIE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