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74d3242d4240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832d0637348b0"/>
  </p:sldMasterIdLst>
  <p:sldIdLst>
    <p:sldId xmlns:r="http://schemas.openxmlformats.org/officeDocument/2006/relationships" id="256" r:id="Rbfd685002f734d43"/>
    <p:sldId xmlns:r="http://schemas.openxmlformats.org/officeDocument/2006/relationships" id="257" r:id="Raba3f3af0f234bfa"/>
    <p:sldId xmlns:r="http://schemas.openxmlformats.org/officeDocument/2006/relationships" id="258" r:id="R559d0ea228fe4ef5"/>
    <p:sldId xmlns:r="http://schemas.openxmlformats.org/officeDocument/2006/relationships" id="259" r:id="R4b0bc8d4a9034492"/>
    <p:sldId xmlns:r="http://schemas.openxmlformats.org/officeDocument/2006/relationships" id="260" r:id="R58958213eeed4e04"/>
    <p:sldId xmlns:r="http://schemas.openxmlformats.org/officeDocument/2006/relationships" id="261" r:id="Rf8eeddfb678641a5"/>
    <p:sldId xmlns:r="http://schemas.openxmlformats.org/officeDocument/2006/relationships" id="262" r:id="R024f545c9da240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832d0637348b0" /><Relationship Type="http://schemas.openxmlformats.org/officeDocument/2006/relationships/slide" Target="/ppt/slides/slide1.xml" Id="Rbfd685002f734d43" /><Relationship Type="http://schemas.openxmlformats.org/officeDocument/2006/relationships/slide" Target="/ppt/slides/slide2.xml" Id="Raba3f3af0f234bfa" /><Relationship Type="http://schemas.openxmlformats.org/officeDocument/2006/relationships/slide" Target="/ppt/slides/slide3.xml" Id="R559d0ea228fe4ef5" /><Relationship Type="http://schemas.openxmlformats.org/officeDocument/2006/relationships/slide" Target="/ppt/slides/slide4.xml" Id="R4b0bc8d4a9034492" /><Relationship Type="http://schemas.openxmlformats.org/officeDocument/2006/relationships/slide" Target="/ppt/slides/slide5.xml" Id="R58958213eeed4e04" /><Relationship Type="http://schemas.openxmlformats.org/officeDocument/2006/relationships/slide" Target="/ppt/slides/slide6.xml" Id="Rf8eeddfb678641a5" /><Relationship Type="http://schemas.openxmlformats.org/officeDocument/2006/relationships/slide" Target="/ppt/slides/slide7.xml" Id="R024f545c9da240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b352e16ab44d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0b602ba4a4252" /><Relationship Type="http://schemas.openxmlformats.org/officeDocument/2006/relationships/theme" Target="/ppt/slideMasters/theme/theme1.xml" Id="Rfd749eecf81c41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0b602ba4a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f046a7ba141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86737d3bc4c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992a37123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89e9b8fc54c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48861877c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604f3f66741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b20ccac144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FLOTMYRGAARDEN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FLOTMYRGAARDEN CONSULTING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140 843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436 186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BRATTEN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Karmsundgata 208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992 892 978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FLOTMYRGAARDEN CONSULTING AS</a:t>
            </a:r>
          </a:p>
        </p:txBody>
      </p:sp>
    </p:spTree>
  </p:cSld>
  <p:clrMapOvr>
    <a:masterClrMapping xmlns:a="http://schemas.openxmlformats.org/drawingml/2006/main"/>
  </p:clrMapOvr>
</p:sld>
</file>