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312c10d0e04f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2f73ce1d214890"/>
  </p:sldMasterIdLst>
  <p:sldIdLst>
    <p:sldId xmlns:r="http://schemas.openxmlformats.org/officeDocument/2006/relationships" id="256" r:id="R07d11550a6c34d64"/>
    <p:sldId xmlns:r="http://schemas.openxmlformats.org/officeDocument/2006/relationships" id="257" r:id="R6d3f1fe7794f41ec"/>
    <p:sldId xmlns:r="http://schemas.openxmlformats.org/officeDocument/2006/relationships" id="258" r:id="Rd90d47c96ce24b69"/>
    <p:sldId xmlns:r="http://schemas.openxmlformats.org/officeDocument/2006/relationships" id="259" r:id="R345c3a1386994ce9"/>
    <p:sldId xmlns:r="http://schemas.openxmlformats.org/officeDocument/2006/relationships" id="260" r:id="Rdb5b3f5377944d16"/>
    <p:sldId xmlns:r="http://schemas.openxmlformats.org/officeDocument/2006/relationships" id="261" r:id="R8718e870fcd14ca8"/>
    <p:sldId xmlns:r="http://schemas.openxmlformats.org/officeDocument/2006/relationships" id="262" r:id="R1b26999bf20c4e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2f73ce1d214890" /><Relationship Type="http://schemas.openxmlformats.org/officeDocument/2006/relationships/slide" Target="/ppt/slides/slide1.xml" Id="R07d11550a6c34d64" /><Relationship Type="http://schemas.openxmlformats.org/officeDocument/2006/relationships/slide" Target="/ppt/slides/slide2.xml" Id="R6d3f1fe7794f41ec" /><Relationship Type="http://schemas.openxmlformats.org/officeDocument/2006/relationships/slide" Target="/ppt/slides/slide3.xml" Id="Rd90d47c96ce24b69" /><Relationship Type="http://schemas.openxmlformats.org/officeDocument/2006/relationships/slide" Target="/ppt/slides/slide4.xml" Id="R345c3a1386994ce9" /><Relationship Type="http://schemas.openxmlformats.org/officeDocument/2006/relationships/slide" Target="/ppt/slides/slide5.xml" Id="Rdb5b3f5377944d16" /><Relationship Type="http://schemas.openxmlformats.org/officeDocument/2006/relationships/slide" Target="/ppt/slides/slide6.xml" Id="R8718e870fcd14ca8" /><Relationship Type="http://schemas.openxmlformats.org/officeDocument/2006/relationships/slide" Target="/ppt/slides/slide7.xml" Id="R1b26999bf20c4e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9599755e534f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b09e5884143cf" /><Relationship Type="http://schemas.openxmlformats.org/officeDocument/2006/relationships/theme" Target="/ppt/slideMasters/theme/theme1.xml" Id="Rbb871f6889d045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bb09e5884143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a6da22d3348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776f2c54545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834cc08fa49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1a390d4a848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89cf4e09242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d2a5a919540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84e826aca41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MEMOACCOUNTING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MEMOACCOUNTING AS ble etablert [år] og holder til i Rygge.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16 745 709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474 883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398 337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4 630 125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TERJE KVALE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ROER ØIVIND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THORBJØRNSEN PETTER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Ryggeraet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1580 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aka@aztekokonomi.no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992 894 903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