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ad1bed53c54f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b189fcafa347b7"/>
  </p:sldMasterIdLst>
  <p:sldIdLst>
    <p:sldId xmlns:r="http://schemas.openxmlformats.org/officeDocument/2006/relationships" id="256" r:id="R841c7c7709894d08"/>
    <p:sldId xmlns:r="http://schemas.openxmlformats.org/officeDocument/2006/relationships" id="257" r:id="Rc6b66deefa6242ef"/>
    <p:sldId xmlns:r="http://schemas.openxmlformats.org/officeDocument/2006/relationships" id="258" r:id="R0279d75124e34e89"/>
    <p:sldId xmlns:r="http://schemas.openxmlformats.org/officeDocument/2006/relationships" id="259" r:id="Rba6cf420394949ea"/>
    <p:sldId xmlns:r="http://schemas.openxmlformats.org/officeDocument/2006/relationships" id="260" r:id="R50bd0bad7b684882"/>
    <p:sldId xmlns:r="http://schemas.openxmlformats.org/officeDocument/2006/relationships" id="261" r:id="R322b6a95144243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b189fcafa347b7" /><Relationship Type="http://schemas.openxmlformats.org/officeDocument/2006/relationships/slide" Target="/ppt/slides/slide1.xml" Id="R841c7c7709894d08" /><Relationship Type="http://schemas.openxmlformats.org/officeDocument/2006/relationships/slide" Target="/ppt/slides/slide2.xml" Id="Rc6b66deefa6242ef" /><Relationship Type="http://schemas.openxmlformats.org/officeDocument/2006/relationships/slide" Target="/ppt/slides/slide3.xml" Id="R0279d75124e34e89" /><Relationship Type="http://schemas.openxmlformats.org/officeDocument/2006/relationships/slide" Target="/ppt/slides/slide4.xml" Id="Rba6cf420394949ea" /><Relationship Type="http://schemas.openxmlformats.org/officeDocument/2006/relationships/slide" Target="/ppt/slides/slide5.xml" Id="R50bd0bad7b684882" /><Relationship Type="http://schemas.openxmlformats.org/officeDocument/2006/relationships/slide" Target="/ppt/slides/slide6.xml" Id="R322b6a95144243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b6e0d4d3f8446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e3cfad8a440c9" /><Relationship Type="http://schemas.openxmlformats.org/officeDocument/2006/relationships/theme" Target="/ppt/slideMasters/theme/theme1.xml" Id="R20be8e91c15c4b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7e3cfad8a440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7bb90f3b544b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c57aee695c4a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f9cb157ef4b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61a4ef06140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e324e0405447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a86a30bc03471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H-H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H-H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Adjutant Ankers vei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81 15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992 897 708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H-H INVEST AS</a:t>
            </a:r>
          </a:p>
        </p:txBody>
      </p:sp>
    </p:spTree>
  </p:cSld>
  <p:clrMapOvr>
    <a:masterClrMapping xmlns:a="http://schemas.openxmlformats.org/drawingml/2006/main"/>
  </p:clrMapOvr>
</p:sld>
</file>