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065cc4331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69309e5c74988"/>
  </p:sldMasterIdLst>
  <p:sldIdLst>
    <p:sldId xmlns:r="http://schemas.openxmlformats.org/officeDocument/2006/relationships" id="256" r:id="Raf07305c8e4243fa"/>
    <p:sldId xmlns:r="http://schemas.openxmlformats.org/officeDocument/2006/relationships" id="257" r:id="Rf027aae5d5984c83"/>
    <p:sldId xmlns:r="http://schemas.openxmlformats.org/officeDocument/2006/relationships" id="258" r:id="Rf49957767ee6426c"/>
    <p:sldId xmlns:r="http://schemas.openxmlformats.org/officeDocument/2006/relationships" id="259" r:id="R4d4ce1cd99184f43"/>
    <p:sldId xmlns:r="http://schemas.openxmlformats.org/officeDocument/2006/relationships" id="260" r:id="Rfdb583059f2a4eac"/>
    <p:sldId xmlns:r="http://schemas.openxmlformats.org/officeDocument/2006/relationships" id="261" r:id="R2a7b0f96d1de4ef6"/>
    <p:sldId xmlns:r="http://schemas.openxmlformats.org/officeDocument/2006/relationships" id="262" r:id="R9ab72f6c384d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69309e5c74988" /><Relationship Type="http://schemas.openxmlformats.org/officeDocument/2006/relationships/slide" Target="/ppt/slides/slide1.xml" Id="Raf07305c8e4243fa" /><Relationship Type="http://schemas.openxmlformats.org/officeDocument/2006/relationships/slide" Target="/ppt/slides/slide2.xml" Id="Rf027aae5d5984c83" /><Relationship Type="http://schemas.openxmlformats.org/officeDocument/2006/relationships/slide" Target="/ppt/slides/slide3.xml" Id="Rf49957767ee6426c" /><Relationship Type="http://schemas.openxmlformats.org/officeDocument/2006/relationships/slide" Target="/ppt/slides/slide4.xml" Id="R4d4ce1cd99184f43" /><Relationship Type="http://schemas.openxmlformats.org/officeDocument/2006/relationships/slide" Target="/ppt/slides/slide5.xml" Id="Rfdb583059f2a4eac" /><Relationship Type="http://schemas.openxmlformats.org/officeDocument/2006/relationships/slide" Target="/ppt/slides/slide6.xml" Id="R2a7b0f96d1de4ef6" /><Relationship Type="http://schemas.openxmlformats.org/officeDocument/2006/relationships/slide" Target="/ppt/slides/slide7.xml" Id="R9ab72f6c384d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18eddc923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2e5d96df44e4" /><Relationship Type="http://schemas.openxmlformats.org/officeDocument/2006/relationships/theme" Target="/ppt/slideMasters/theme/theme1.xml" Id="Rc5cdb87df1c4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32e5d96df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e3a224b32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95881ce98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9bdb108b8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06efce27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16aab611d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13917361746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88acbee8e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LEIGAS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LEIGAS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LEIGAS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LEIGAS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LEIGAS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LEIGAS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4 978 384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72 178 822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LEIGAS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BONES OLSEN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P.BONES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BONES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LEIGAS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SISSEL BONES OLSEN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LEIGAS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Vassdalsveien / Áravuomebállgis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post@leigas.no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992 910 984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LEIGAS AS</a:t>
            </a:r>
          </a:p>
        </p:txBody>
      </p:sp>
    </p:spTree>
  </p:cSld>
  <p:clrMapOvr>
    <a:masterClrMapping xmlns:a="http://schemas.openxmlformats.org/drawingml/2006/main"/>
  </p:clrMapOvr>
</p:sld>
</file>