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29b489826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bb5615a6f490f"/>
  </p:sldMasterIdLst>
  <p:sldIdLst>
    <p:sldId xmlns:r="http://schemas.openxmlformats.org/officeDocument/2006/relationships" id="256" r:id="R3bfeeabbe5cf481f"/>
    <p:sldId xmlns:r="http://schemas.openxmlformats.org/officeDocument/2006/relationships" id="257" r:id="R08c83d294d1846de"/>
    <p:sldId xmlns:r="http://schemas.openxmlformats.org/officeDocument/2006/relationships" id="258" r:id="R23e661ce0a784c6d"/>
    <p:sldId xmlns:r="http://schemas.openxmlformats.org/officeDocument/2006/relationships" id="259" r:id="R806717a99fdb4deb"/>
    <p:sldId xmlns:r="http://schemas.openxmlformats.org/officeDocument/2006/relationships" id="260" r:id="R40d4bc8abb3b4a17"/>
    <p:sldId xmlns:r="http://schemas.openxmlformats.org/officeDocument/2006/relationships" id="261" r:id="Rc9754e9c45574771"/>
    <p:sldId xmlns:r="http://schemas.openxmlformats.org/officeDocument/2006/relationships" id="262" r:id="Rd88ac114d50f4b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bb5615a6f490f" /><Relationship Type="http://schemas.openxmlformats.org/officeDocument/2006/relationships/slide" Target="/ppt/slides/slide1.xml" Id="R3bfeeabbe5cf481f" /><Relationship Type="http://schemas.openxmlformats.org/officeDocument/2006/relationships/slide" Target="/ppt/slides/slide2.xml" Id="R08c83d294d1846de" /><Relationship Type="http://schemas.openxmlformats.org/officeDocument/2006/relationships/slide" Target="/ppt/slides/slide3.xml" Id="R23e661ce0a784c6d" /><Relationship Type="http://schemas.openxmlformats.org/officeDocument/2006/relationships/slide" Target="/ppt/slides/slide4.xml" Id="R806717a99fdb4deb" /><Relationship Type="http://schemas.openxmlformats.org/officeDocument/2006/relationships/slide" Target="/ppt/slides/slide5.xml" Id="R40d4bc8abb3b4a17" /><Relationship Type="http://schemas.openxmlformats.org/officeDocument/2006/relationships/slide" Target="/ppt/slides/slide6.xml" Id="Rc9754e9c45574771" /><Relationship Type="http://schemas.openxmlformats.org/officeDocument/2006/relationships/slide" Target="/ppt/slides/slide7.xml" Id="Rd88ac114d50f4b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3f10c191a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e182e2df94785" /><Relationship Type="http://schemas.openxmlformats.org/officeDocument/2006/relationships/theme" Target="/ppt/slideMasters/theme/theme1.xml" Id="R08a7fca9f33d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e182e2df947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60a93f41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864de67f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7827a6c4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e655cdad43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a538e2f7f49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922f09914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ab5a21cce48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REGNSKAP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LARSEN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KJOS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FALLANG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TINGELSTAD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992 933 046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