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d8e0d8cc5747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10ece6a4d140da"/>
  </p:sldMasterIdLst>
  <p:sldIdLst>
    <p:sldId xmlns:r="http://schemas.openxmlformats.org/officeDocument/2006/relationships" id="256" r:id="R1b0d7efa22294c4a"/>
    <p:sldId xmlns:r="http://schemas.openxmlformats.org/officeDocument/2006/relationships" id="257" r:id="R65535361c69343e2"/>
    <p:sldId xmlns:r="http://schemas.openxmlformats.org/officeDocument/2006/relationships" id="258" r:id="R870cb29f7d874c92"/>
    <p:sldId xmlns:r="http://schemas.openxmlformats.org/officeDocument/2006/relationships" id="259" r:id="R6c6ab66650fd4521"/>
    <p:sldId xmlns:r="http://schemas.openxmlformats.org/officeDocument/2006/relationships" id="260" r:id="R25cbd5bf8e2c488e"/>
    <p:sldId xmlns:r="http://schemas.openxmlformats.org/officeDocument/2006/relationships" id="261" r:id="R11e88b35ee7d415c"/>
    <p:sldId xmlns:r="http://schemas.openxmlformats.org/officeDocument/2006/relationships" id="262" r:id="Rf84e77389cdf4d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10ece6a4d140da" /><Relationship Type="http://schemas.openxmlformats.org/officeDocument/2006/relationships/slide" Target="/ppt/slides/slide1.xml" Id="R1b0d7efa22294c4a" /><Relationship Type="http://schemas.openxmlformats.org/officeDocument/2006/relationships/slide" Target="/ppt/slides/slide2.xml" Id="R65535361c69343e2" /><Relationship Type="http://schemas.openxmlformats.org/officeDocument/2006/relationships/slide" Target="/ppt/slides/slide3.xml" Id="R870cb29f7d874c92" /><Relationship Type="http://schemas.openxmlformats.org/officeDocument/2006/relationships/slide" Target="/ppt/slides/slide4.xml" Id="R6c6ab66650fd4521" /><Relationship Type="http://schemas.openxmlformats.org/officeDocument/2006/relationships/slide" Target="/ppt/slides/slide5.xml" Id="R25cbd5bf8e2c488e" /><Relationship Type="http://schemas.openxmlformats.org/officeDocument/2006/relationships/slide" Target="/ppt/slides/slide6.xml" Id="R11e88b35ee7d415c" /><Relationship Type="http://schemas.openxmlformats.org/officeDocument/2006/relationships/slide" Target="/ppt/slides/slide7.xml" Id="Rf84e77389cdf4d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3862711af247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317cbfbed4d7c" /><Relationship Type="http://schemas.openxmlformats.org/officeDocument/2006/relationships/theme" Target="/ppt/slideMasters/theme/theme1.xml" Id="R35b6786b30a54b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f317cbfbed4d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4ace713534b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80edc97924f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518b887d145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d446502a64d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5099ebccd4f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a971e8ecc49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532c397614e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4 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 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 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 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 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 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284 026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129 450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146 113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6 159 647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7 714 669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 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AMUND ALM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ANNE-METTE ZACHARIASSEN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AKSEL ALM ZACHARIASSEN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ALM ZACHARIASSEN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 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Lachmanns vei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amu-a@online.no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992 933 712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 A HOLDING AS</a:t>
            </a:r>
          </a:p>
        </p:txBody>
      </p:sp>
    </p:spTree>
  </p:cSld>
  <p:clrMapOvr>
    <a:masterClrMapping xmlns:a="http://schemas.openxmlformats.org/drawingml/2006/main"/>
  </p:clrMapOvr>
</p:sld>
</file>