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1af50e210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ea49131204f61"/>
  </p:sldMasterIdLst>
  <p:sldIdLst>
    <p:sldId xmlns:r="http://schemas.openxmlformats.org/officeDocument/2006/relationships" id="256" r:id="Rc7aeb933362047e4"/>
    <p:sldId xmlns:r="http://schemas.openxmlformats.org/officeDocument/2006/relationships" id="257" r:id="Rfdea2cfe38414a1a"/>
    <p:sldId xmlns:r="http://schemas.openxmlformats.org/officeDocument/2006/relationships" id="258" r:id="R651149f707d041d5"/>
    <p:sldId xmlns:r="http://schemas.openxmlformats.org/officeDocument/2006/relationships" id="259" r:id="Ra0a9d59567af46c2"/>
    <p:sldId xmlns:r="http://schemas.openxmlformats.org/officeDocument/2006/relationships" id="260" r:id="R958f9dbee1c949ea"/>
    <p:sldId xmlns:r="http://schemas.openxmlformats.org/officeDocument/2006/relationships" id="261" r:id="R9ddc6983aacb470a"/>
    <p:sldId xmlns:r="http://schemas.openxmlformats.org/officeDocument/2006/relationships" id="262" r:id="R32fa151b68d5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ea49131204f61" /><Relationship Type="http://schemas.openxmlformats.org/officeDocument/2006/relationships/slide" Target="/ppt/slides/slide1.xml" Id="Rc7aeb933362047e4" /><Relationship Type="http://schemas.openxmlformats.org/officeDocument/2006/relationships/slide" Target="/ppt/slides/slide2.xml" Id="Rfdea2cfe38414a1a" /><Relationship Type="http://schemas.openxmlformats.org/officeDocument/2006/relationships/slide" Target="/ppt/slides/slide3.xml" Id="R651149f707d041d5" /><Relationship Type="http://schemas.openxmlformats.org/officeDocument/2006/relationships/slide" Target="/ppt/slides/slide4.xml" Id="Ra0a9d59567af46c2" /><Relationship Type="http://schemas.openxmlformats.org/officeDocument/2006/relationships/slide" Target="/ppt/slides/slide5.xml" Id="R958f9dbee1c949ea" /><Relationship Type="http://schemas.openxmlformats.org/officeDocument/2006/relationships/slide" Target="/ppt/slides/slide6.xml" Id="R9ddc6983aacb470a" /><Relationship Type="http://schemas.openxmlformats.org/officeDocument/2006/relationships/slide" Target="/ppt/slides/slide7.xml" Id="R32fa151b68d5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ec47daf03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0aff2cfb46d8" /><Relationship Type="http://schemas.openxmlformats.org/officeDocument/2006/relationships/theme" Target="/ppt/slideMasters/theme/theme1.xml" Id="R3b6e0a7248fd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d0aff2cfb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5e2fdcf8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5a220fcb5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1ae83938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e5536b0f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afbe062fb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3f62c4116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32c2cbbd4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HYLEN INVEST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5 052 537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HYLEN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992 935 847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