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bd2584641f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0b68eb36a4985"/>
  </p:sldMasterIdLst>
  <p:sldIdLst>
    <p:sldId xmlns:r="http://schemas.openxmlformats.org/officeDocument/2006/relationships" id="256" r:id="Rb9fa49480b664451"/>
    <p:sldId xmlns:r="http://schemas.openxmlformats.org/officeDocument/2006/relationships" id="257" r:id="R454928e0a0154a3e"/>
    <p:sldId xmlns:r="http://schemas.openxmlformats.org/officeDocument/2006/relationships" id="258" r:id="R75b88e4714f24684"/>
    <p:sldId xmlns:r="http://schemas.openxmlformats.org/officeDocument/2006/relationships" id="259" r:id="Ra116f5e0586343b1"/>
    <p:sldId xmlns:r="http://schemas.openxmlformats.org/officeDocument/2006/relationships" id="260" r:id="Rac7ddce38ddc4033"/>
    <p:sldId xmlns:r="http://schemas.openxmlformats.org/officeDocument/2006/relationships" id="261" r:id="R311fa66a74684754"/>
    <p:sldId xmlns:r="http://schemas.openxmlformats.org/officeDocument/2006/relationships" id="262" r:id="R44250b40913c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0b68eb36a4985" /><Relationship Type="http://schemas.openxmlformats.org/officeDocument/2006/relationships/slide" Target="/ppt/slides/slide1.xml" Id="Rb9fa49480b664451" /><Relationship Type="http://schemas.openxmlformats.org/officeDocument/2006/relationships/slide" Target="/ppt/slides/slide2.xml" Id="R454928e0a0154a3e" /><Relationship Type="http://schemas.openxmlformats.org/officeDocument/2006/relationships/slide" Target="/ppt/slides/slide3.xml" Id="R75b88e4714f24684" /><Relationship Type="http://schemas.openxmlformats.org/officeDocument/2006/relationships/slide" Target="/ppt/slides/slide4.xml" Id="Ra116f5e0586343b1" /><Relationship Type="http://schemas.openxmlformats.org/officeDocument/2006/relationships/slide" Target="/ppt/slides/slide5.xml" Id="Rac7ddce38ddc4033" /><Relationship Type="http://schemas.openxmlformats.org/officeDocument/2006/relationships/slide" Target="/ppt/slides/slide6.xml" Id="R311fa66a74684754" /><Relationship Type="http://schemas.openxmlformats.org/officeDocument/2006/relationships/slide" Target="/ppt/slides/slide7.xml" Id="R44250b40913c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5a7689af1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3011df0e04a07" /><Relationship Type="http://schemas.openxmlformats.org/officeDocument/2006/relationships/theme" Target="/ppt/slideMasters/theme/theme1.xml" Id="Rbc721cbceeb8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3011df0e0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51f58d64446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463783e8b4c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f7aef8b994e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6a1a06ad7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72cbf50b042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a24a65131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5be2284d04f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42 506 095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BOGETVEDT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Skeismoen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karlvidarbogetvedt@gmail.com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992 940 921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 AS</a:t>
            </a:r>
          </a:p>
        </p:txBody>
      </p:sp>
    </p:spTree>
  </p:cSld>
  <p:clrMapOvr>
    <a:masterClrMapping xmlns:a="http://schemas.openxmlformats.org/drawingml/2006/main"/>
  </p:clrMapOvr>
</p:sld>
</file>