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f5fc9bc82f46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cfbc28d33e423c"/>
  </p:sldMasterIdLst>
  <p:sldIdLst>
    <p:sldId xmlns:r="http://schemas.openxmlformats.org/officeDocument/2006/relationships" id="256" r:id="Rd1c2f92ffc9042b1"/>
    <p:sldId xmlns:r="http://schemas.openxmlformats.org/officeDocument/2006/relationships" id="257" r:id="R5ce1d57f40cf425b"/>
    <p:sldId xmlns:r="http://schemas.openxmlformats.org/officeDocument/2006/relationships" id="258" r:id="R68b6951bfe334d6c"/>
    <p:sldId xmlns:r="http://schemas.openxmlformats.org/officeDocument/2006/relationships" id="259" r:id="R308ddaaa57364fab"/>
    <p:sldId xmlns:r="http://schemas.openxmlformats.org/officeDocument/2006/relationships" id="260" r:id="R2de1023eb48146c7"/>
    <p:sldId xmlns:r="http://schemas.openxmlformats.org/officeDocument/2006/relationships" id="261" r:id="R81c2fbee97b046e6"/>
    <p:sldId xmlns:r="http://schemas.openxmlformats.org/officeDocument/2006/relationships" id="262" r:id="R02b8cc34f60a46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cfbc28d33e423c" /><Relationship Type="http://schemas.openxmlformats.org/officeDocument/2006/relationships/slide" Target="/ppt/slides/slide1.xml" Id="Rd1c2f92ffc9042b1" /><Relationship Type="http://schemas.openxmlformats.org/officeDocument/2006/relationships/slide" Target="/ppt/slides/slide2.xml" Id="R5ce1d57f40cf425b" /><Relationship Type="http://schemas.openxmlformats.org/officeDocument/2006/relationships/slide" Target="/ppt/slides/slide3.xml" Id="R68b6951bfe334d6c" /><Relationship Type="http://schemas.openxmlformats.org/officeDocument/2006/relationships/slide" Target="/ppt/slides/slide4.xml" Id="R308ddaaa57364fab" /><Relationship Type="http://schemas.openxmlformats.org/officeDocument/2006/relationships/slide" Target="/ppt/slides/slide5.xml" Id="R2de1023eb48146c7" /><Relationship Type="http://schemas.openxmlformats.org/officeDocument/2006/relationships/slide" Target="/ppt/slides/slide6.xml" Id="R81c2fbee97b046e6" /><Relationship Type="http://schemas.openxmlformats.org/officeDocument/2006/relationships/slide" Target="/ppt/slides/slide7.xml" Id="R02b8cc34f60a46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29f119e04047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2b10d342c4964" /><Relationship Type="http://schemas.openxmlformats.org/officeDocument/2006/relationships/theme" Target="/ppt/slideMasters/theme/theme1.xml" Id="R32f34ccb999547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52b10d342c49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d553bb63f4c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46969a5f748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aca4e75bd44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47da40be542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fce9fa0ff4b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b3e7993de4a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b67dc32834a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HOFMANN RENOTEC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HOFMANN RENOTEC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HOFMANN RENOTEC AS ble etablert [år] og holder til i Svelvik.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HOFMANN RENOTEC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HOFMANN RENOTEC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HOFMANN RENOTEC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10 453 571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1 126 588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1 084 671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749 652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1 773 476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HOFMANN RENOTEC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HOFMANN TROND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HOFMANN UNN KRISTIN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HOFMANN RENOTEC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3060 Svelvik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www.renotec.no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992 941 103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HOFMANN RENOTEC AS</a:t>
            </a:r>
          </a:p>
        </p:txBody>
      </p:sp>
    </p:spTree>
  </p:cSld>
  <p:clrMapOvr>
    <a:masterClrMapping xmlns:a="http://schemas.openxmlformats.org/drawingml/2006/main"/>
  </p:clrMapOvr>
</p:sld>
</file>