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fbb2f08ff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e935d27a1475d"/>
  </p:sldMasterIdLst>
  <p:sldIdLst>
    <p:sldId xmlns:r="http://schemas.openxmlformats.org/officeDocument/2006/relationships" id="256" r:id="R39500e978cde4070"/>
    <p:sldId xmlns:r="http://schemas.openxmlformats.org/officeDocument/2006/relationships" id="257" r:id="R26402bcdcca14385"/>
    <p:sldId xmlns:r="http://schemas.openxmlformats.org/officeDocument/2006/relationships" id="258" r:id="R465fa8b1d09a4149"/>
    <p:sldId xmlns:r="http://schemas.openxmlformats.org/officeDocument/2006/relationships" id="259" r:id="Rfc234e5114504ebb"/>
    <p:sldId xmlns:r="http://schemas.openxmlformats.org/officeDocument/2006/relationships" id="260" r:id="R8ca878267623459d"/>
    <p:sldId xmlns:r="http://schemas.openxmlformats.org/officeDocument/2006/relationships" id="261" r:id="R76444c6603354342"/>
    <p:sldId xmlns:r="http://schemas.openxmlformats.org/officeDocument/2006/relationships" id="262" r:id="Rb6f09b665a9f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e935d27a1475d" /><Relationship Type="http://schemas.openxmlformats.org/officeDocument/2006/relationships/slide" Target="/ppt/slides/slide1.xml" Id="R39500e978cde4070" /><Relationship Type="http://schemas.openxmlformats.org/officeDocument/2006/relationships/slide" Target="/ppt/slides/slide2.xml" Id="R26402bcdcca14385" /><Relationship Type="http://schemas.openxmlformats.org/officeDocument/2006/relationships/slide" Target="/ppt/slides/slide3.xml" Id="R465fa8b1d09a4149" /><Relationship Type="http://schemas.openxmlformats.org/officeDocument/2006/relationships/slide" Target="/ppt/slides/slide4.xml" Id="Rfc234e5114504ebb" /><Relationship Type="http://schemas.openxmlformats.org/officeDocument/2006/relationships/slide" Target="/ppt/slides/slide5.xml" Id="R8ca878267623459d" /><Relationship Type="http://schemas.openxmlformats.org/officeDocument/2006/relationships/slide" Target="/ppt/slides/slide6.xml" Id="R76444c6603354342" /><Relationship Type="http://schemas.openxmlformats.org/officeDocument/2006/relationships/slide" Target="/ppt/slides/slide7.xml" Id="Rb6f09b665a9f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66340c1d7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2f2019234721" /><Relationship Type="http://schemas.openxmlformats.org/officeDocument/2006/relationships/theme" Target="/ppt/slideMasters/theme/theme1.xml" Id="Rb7732b11b13e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02f201923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b4529031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5fb71c5d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6d2973913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78ac521b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db3298116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31655bb2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3c98545b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