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b8a2239ad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e9f87e1cf4535"/>
  </p:sldMasterIdLst>
  <p:sldIdLst>
    <p:sldId xmlns:r="http://schemas.openxmlformats.org/officeDocument/2006/relationships" id="256" r:id="R3aacb3ebd19f4340"/>
    <p:sldId xmlns:r="http://schemas.openxmlformats.org/officeDocument/2006/relationships" id="257" r:id="Radb880c616654e61"/>
    <p:sldId xmlns:r="http://schemas.openxmlformats.org/officeDocument/2006/relationships" id="258" r:id="R3185b0c667c949c9"/>
    <p:sldId xmlns:r="http://schemas.openxmlformats.org/officeDocument/2006/relationships" id="259" r:id="R7a8e98c3c3db49b5"/>
    <p:sldId xmlns:r="http://schemas.openxmlformats.org/officeDocument/2006/relationships" id="260" r:id="R2e278ac46e434503"/>
    <p:sldId xmlns:r="http://schemas.openxmlformats.org/officeDocument/2006/relationships" id="261" r:id="R3bfa0c48eeef4999"/>
    <p:sldId xmlns:r="http://schemas.openxmlformats.org/officeDocument/2006/relationships" id="262" r:id="R3d2f6e161103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e9f87e1cf4535" /><Relationship Type="http://schemas.openxmlformats.org/officeDocument/2006/relationships/slide" Target="/ppt/slides/slide1.xml" Id="R3aacb3ebd19f4340" /><Relationship Type="http://schemas.openxmlformats.org/officeDocument/2006/relationships/slide" Target="/ppt/slides/slide2.xml" Id="Radb880c616654e61" /><Relationship Type="http://schemas.openxmlformats.org/officeDocument/2006/relationships/slide" Target="/ppt/slides/slide3.xml" Id="R3185b0c667c949c9" /><Relationship Type="http://schemas.openxmlformats.org/officeDocument/2006/relationships/slide" Target="/ppt/slides/slide4.xml" Id="R7a8e98c3c3db49b5" /><Relationship Type="http://schemas.openxmlformats.org/officeDocument/2006/relationships/slide" Target="/ppt/slides/slide5.xml" Id="R2e278ac46e434503" /><Relationship Type="http://schemas.openxmlformats.org/officeDocument/2006/relationships/slide" Target="/ppt/slides/slide6.xml" Id="R3bfa0c48eeef4999" /><Relationship Type="http://schemas.openxmlformats.org/officeDocument/2006/relationships/slide" Target="/ppt/slides/slide7.xml" Id="R3d2f6e161103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b9ee3992d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617a45714377" /><Relationship Type="http://schemas.openxmlformats.org/officeDocument/2006/relationships/theme" Target="/ppt/slideMasters/theme/theme1.xml" Id="R6bf7d27f4383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c617a4571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c5c86b66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67587defd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be18c055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493a6466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72dec749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9bf616a8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9716d1d7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JEWA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32 388 995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WATZ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95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992 978 473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