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0bd9c961a24d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9d66eb1524a8a"/>
  </p:sldMasterIdLst>
  <p:sldIdLst>
    <p:sldId xmlns:r="http://schemas.openxmlformats.org/officeDocument/2006/relationships" id="256" r:id="R9c8850aaa48e4edd"/>
    <p:sldId xmlns:r="http://schemas.openxmlformats.org/officeDocument/2006/relationships" id="257" r:id="Rbfdd074b8ef2410a"/>
    <p:sldId xmlns:r="http://schemas.openxmlformats.org/officeDocument/2006/relationships" id="258" r:id="R1ed7609c04324c7d"/>
    <p:sldId xmlns:r="http://schemas.openxmlformats.org/officeDocument/2006/relationships" id="259" r:id="R3de8ebf6eddf4b24"/>
    <p:sldId xmlns:r="http://schemas.openxmlformats.org/officeDocument/2006/relationships" id="260" r:id="R48aeefa313544496"/>
    <p:sldId xmlns:r="http://schemas.openxmlformats.org/officeDocument/2006/relationships" id="261" r:id="R738dff698e934d0d"/>
    <p:sldId xmlns:r="http://schemas.openxmlformats.org/officeDocument/2006/relationships" id="262" r:id="R1f4db9d861ac4d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9d66eb1524a8a" /><Relationship Type="http://schemas.openxmlformats.org/officeDocument/2006/relationships/slide" Target="/ppt/slides/slide1.xml" Id="R9c8850aaa48e4edd" /><Relationship Type="http://schemas.openxmlformats.org/officeDocument/2006/relationships/slide" Target="/ppt/slides/slide2.xml" Id="Rbfdd074b8ef2410a" /><Relationship Type="http://schemas.openxmlformats.org/officeDocument/2006/relationships/slide" Target="/ppt/slides/slide3.xml" Id="R1ed7609c04324c7d" /><Relationship Type="http://schemas.openxmlformats.org/officeDocument/2006/relationships/slide" Target="/ppt/slides/slide4.xml" Id="R3de8ebf6eddf4b24" /><Relationship Type="http://schemas.openxmlformats.org/officeDocument/2006/relationships/slide" Target="/ppt/slides/slide5.xml" Id="R48aeefa313544496" /><Relationship Type="http://schemas.openxmlformats.org/officeDocument/2006/relationships/slide" Target="/ppt/slides/slide6.xml" Id="R738dff698e934d0d" /><Relationship Type="http://schemas.openxmlformats.org/officeDocument/2006/relationships/slide" Target="/ppt/slides/slide7.xml" Id="R1f4db9d861ac4d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5ee4446f46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3904797084f44" /><Relationship Type="http://schemas.openxmlformats.org/officeDocument/2006/relationships/theme" Target="/ppt/slideMasters/theme/theme1.xml" Id="R5a78238a012841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63904797084f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4add8b89649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50f7a854b2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27913bf4741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df6e408a0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5df42772849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84f41da8746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0612b6d7f4c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VELLE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11 864 155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2 330 441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1 866 105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6 281 993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8 887 844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Skøyen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29 92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992 985 135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VELLE REVISJON AS</a:t>
            </a:r>
          </a:p>
        </p:txBody>
      </p:sp>
    </p:spTree>
  </p:cSld>
  <p:clrMapOvr>
    <a:masterClrMapping xmlns:a="http://schemas.openxmlformats.org/drawingml/2006/main"/>
  </p:clrMapOvr>
</p:sld>
</file>