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a0909832c042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a6dc656274aa1"/>
  </p:sldMasterIdLst>
  <p:sldIdLst>
    <p:sldId xmlns:r="http://schemas.openxmlformats.org/officeDocument/2006/relationships" id="256" r:id="Re443403534f24788"/>
    <p:sldId xmlns:r="http://schemas.openxmlformats.org/officeDocument/2006/relationships" id="257" r:id="R80485a6ffd104765"/>
    <p:sldId xmlns:r="http://schemas.openxmlformats.org/officeDocument/2006/relationships" id="258" r:id="Rc91298bb66b44b8d"/>
    <p:sldId xmlns:r="http://schemas.openxmlformats.org/officeDocument/2006/relationships" id="259" r:id="R334116b697754ad6"/>
    <p:sldId xmlns:r="http://schemas.openxmlformats.org/officeDocument/2006/relationships" id="260" r:id="Rc9513b588776401b"/>
    <p:sldId xmlns:r="http://schemas.openxmlformats.org/officeDocument/2006/relationships" id="261" r:id="R2d9568151ede4177"/>
    <p:sldId xmlns:r="http://schemas.openxmlformats.org/officeDocument/2006/relationships" id="262" r:id="Rc960de789579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a6dc656274aa1" /><Relationship Type="http://schemas.openxmlformats.org/officeDocument/2006/relationships/slide" Target="/ppt/slides/slide1.xml" Id="Re443403534f24788" /><Relationship Type="http://schemas.openxmlformats.org/officeDocument/2006/relationships/slide" Target="/ppt/slides/slide2.xml" Id="R80485a6ffd104765" /><Relationship Type="http://schemas.openxmlformats.org/officeDocument/2006/relationships/slide" Target="/ppt/slides/slide3.xml" Id="Rc91298bb66b44b8d" /><Relationship Type="http://schemas.openxmlformats.org/officeDocument/2006/relationships/slide" Target="/ppt/slides/slide4.xml" Id="R334116b697754ad6" /><Relationship Type="http://schemas.openxmlformats.org/officeDocument/2006/relationships/slide" Target="/ppt/slides/slide5.xml" Id="Rc9513b588776401b" /><Relationship Type="http://schemas.openxmlformats.org/officeDocument/2006/relationships/slide" Target="/ppt/slides/slide6.xml" Id="R2d9568151ede4177" /><Relationship Type="http://schemas.openxmlformats.org/officeDocument/2006/relationships/slide" Target="/ppt/slides/slide7.xml" Id="Rc960de789579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5bc45b2c04a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f47ef105549b8" /><Relationship Type="http://schemas.openxmlformats.org/officeDocument/2006/relationships/theme" Target="/ppt/slideMasters/theme/theme1.xml" Id="Rd9853db3d1d946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df47ef1055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fecd21a8e4f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67db11b8c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d03e43979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0c40027b1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20b1cb8fa42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355dd9c9c4f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e9f5ef3ce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COMFORT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COMFORT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17 007 201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4 568 210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ELDE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RUNE MASTERVIK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Mercurveien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9408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25 90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992 985 151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HARSTAD AS</a:t>
            </a:r>
          </a:p>
        </p:txBody>
      </p:sp>
    </p:spTree>
  </p:cSld>
  <p:clrMapOvr>
    <a:masterClrMapping xmlns:a="http://schemas.openxmlformats.org/drawingml/2006/main"/>
  </p:clrMapOvr>
</p:sld>
</file>