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d9bf2941f547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ac0be8544f4b3b"/>
  </p:sldMasterIdLst>
  <p:sldIdLst>
    <p:sldId xmlns:r="http://schemas.openxmlformats.org/officeDocument/2006/relationships" id="256" r:id="R9d7d5ff7cf2a44b6"/>
    <p:sldId xmlns:r="http://schemas.openxmlformats.org/officeDocument/2006/relationships" id="257" r:id="R609f7b60c20a432d"/>
    <p:sldId xmlns:r="http://schemas.openxmlformats.org/officeDocument/2006/relationships" id="258" r:id="R2d5cc5ddcbc14ea7"/>
    <p:sldId xmlns:r="http://schemas.openxmlformats.org/officeDocument/2006/relationships" id="259" r:id="R287afcfd3523466a"/>
    <p:sldId xmlns:r="http://schemas.openxmlformats.org/officeDocument/2006/relationships" id="260" r:id="R9d4e786ec3de434f"/>
    <p:sldId xmlns:r="http://schemas.openxmlformats.org/officeDocument/2006/relationships" id="261" r:id="R00c23f9506e04879"/>
    <p:sldId xmlns:r="http://schemas.openxmlformats.org/officeDocument/2006/relationships" id="262" r:id="Rd36e3010693e4d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ac0be8544f4b3b" /><Relationship Type="http://schemas.openxmlformats.org/officeDocument/2006/relationships/slide" Target="/ppt/slides/slide1.xml" Id="R9d7d5ff7cf2a44b6" /><Relationship Type="http://schemas.openxmlformats.org/officeDocument/2006/relationships/slide" Target="/ppt/slides/slide2.xml" Id="R609f7b60c20a432d" /><Relationship Type="http://schemas.openxmlformats.org/officeDocument/2006/relationships/slide" Target="/ppt/slides/slide3.xml" Id="R2d5cc5ddcbc14ea7" /><Relationship Type="http://schemas.openxmlformats.org/officeDocument/2006/relationships/slide" Target="/ppt/slides/slide4.xml" Id="R287afcfd3523466a" /><Relationship Type="http://schemas.openxmlformats.org/officeDocument/2006/relationships/slide" Target="/ppt/slides/slide5.xml" Id="R9d4e786ec3de434f" /><Relationship Type="http://schemas.openxmlformats.org/officeDocument/2006/relationships/slide" Target="/ppt/slides/slide6.xml" Id="R00c23f9506e04879" /><Relationship Type="http://schemas.openxmlformats.org/officeDocument/2006/relationships/slide" Target="/ppt/slides/slide7.xml" Id="Rd36e3010693e4d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53b259b81444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fb95c76b74444" /><Relationship Type="http://schemas.openxmlformats.org/officeDocument/2006/relationships/theme" Target="/ppt/slideMasters/theme/theme1.xml" Id="Rb23be89246db43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4fb95c76b744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bbc4f2a8a4c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40815eb9a47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2e4af27b448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f44e82bc440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9e979f85d46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97852b68140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1bc9768ce49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NF BYGGEVAREHUS VESTBY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 BYGGEVAREHUS VESTBY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NF BYGGEVAREHUS VESTBY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 BYGGEVAREHUS VESTBY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 BYGGEVAREHUS VESTBY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 BYGGEVAREHUS VESTBY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516 229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270 353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283 578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9 986 260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 BYGGEVAREHUS VESTBY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HSH NORDIC FINANCE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 BYGGEVAREHUS VESTBY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Bull &amp; Co Advokatfirma AS, Universitetsgata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01 01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kaa@bull.no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992 986 743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 BYGGEVAREHUS VESTBY AS</a:t>
            </a:r>
          </a:p>
        </p:txBody>
      </p:sp>
    </p:spTree>
  </p:cSld>
  <p:clrMapOvr>
    <a:masterClrMapping xmlns:a="http://schemas.openxmlformats.org/drawingml/2006/main"/>
  </p:clrMapOvr>
</p:sld>
</file>